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0" r:id="rId8"/>
    <p:sldId id="263" r:id="rId9"/>
    <p:sldId id="271" r:id="rId10"/>
    <p:sldId id="264" r:id="rId11"/>
    <p:sldId id="272" r:id="rId12"/>
    <p:sldId id="265" r:id="rId13"/>
    <p:sldId id="273" r:id="rId14"/>
    <p:sldId id="266" r:id="rId15"/>
    <p:sldId id="274" r:id="rId16"/>
    <p:sldId id="267" r:id="rId17"/>
    <p:sldId id="275" r:id="rId18"/>
    <p:sldId id="268" r:id="rId19"/>
    <p:sldId id="276" r:id="rId20"/>
    <p:sldId id="269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863"/>
    <a:srgbClr val="FFFFFF"/>
    <a:srgbClr val="65D7E6"/>
    <a:srgbClr val="FFE0A8"/>
    <a:srgbClr val="E54035"/>
    <a:srgbClr val="A5A7CE"/>
    <a:srgbClr val="7276B1"/>
    <a:srgbClr val="659AD2"/>
    <a:srgbClr val="566FB5"/>
    <a:srgbClr val="C5A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12992"/>
            <a:ext cx="3340608" cy="445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3116410033-</a:t>
            </a:r>
            <a:r>
              <a:rPr lang="en-US" sz="1800" b="1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1800" b="1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b="1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Thúy</a:t>
            </a:r>
            <a:r>
              <a:rPr lang="en-US" sz="1800" b="1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endParaRPr lang="en-US" sz="1800" b="1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425952" y="6412992"/>
            <a:ext cx="8766048" cy="445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b="1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Tp.Hồ</a:t>
            </a:r>
            <a:r>
              <a:rPr lang="en-US" sz="1800" b="1" baseline="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baseline="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</a:t>
            </a:r>
            <a:r>
              <a:rPr lang="en-US" sz="1800" b="1" baseline="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Minh</a:t>
            </a:r>
            <a:r>
              <a:rPr lang="en-US" sz="18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r>
              <a:rPr lang="en-US" sz="1800" b="1" baseline="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baseline="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b="1" baseline="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baseline="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21 </a:t>
            </a:r>
            <a:r>
              <a:rPr lang="en-US" sz="1800" b="1" baseline="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b="1" baseline="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b="1" baseline="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b="1" baseline="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28337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3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5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3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9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9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9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81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03C5D-7D19-4FC9-82BD-3F451BADC507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BE5D22-2BD1-4FF1-9C7F-8A27FFAE4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085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b="1" baseline="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ĐẠI HỌC SÀI GÒN</a:t>
            </a:r>
          </a:p>
          <a:p>
            <a:pPr algn="ctr"/>
            <a:r>
              <a:rPr lang="en-US" sz="2400" b="1" baseline="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KHOA CÔNG NGHỆ THÔNG TIN</a:t>
            </a:r>
            <a:endParaRPr lang="en-US" sz="2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6" y="73152"/>
            <a:ext cx="938784" cy="93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1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trends.google.com/" TargetMode="External"/><Relationship Id="rId18" Type="http://schemas.openxmlformats.org/officeDocument/2006/relationships/hyperlink" Target="https://octoverse.github.com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insights.stackoverflow.com/survey/2019" TargetMode="External"/><Relationship Id="rId12" Type="http://schemas.openxmlformats.org/officeDocument/2006/relationships/image" Target="../media/image11.jpeg"/><Relationship Id="rId17" Type="http://schemas.openxmlformats.org/officeDocument/2006/relationships/image" Target="../media/image4.jpe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image" Target="../media/image5.jpeg"/><Relationship Id="rId10" Type="http://schemas.openxmlformats.org/officeDocument/2006/relationships/hyperlink" Target="https://www.indeed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s://www.tiobe.com/tiobe-index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50.png"/><Relationship Id="rId18" Type="http://schemas.openxmlformats.org/officeDocument/2006/relationships/image" Target="../media/image52.png"/><Relationship Id="rId3" Type="http://schemas.openxmlformats.org/officeDocument/2006/relationships/hyperlink" Target="https://www.tiobe.com/tiobe-index/" TargetMode="External"/><Relationship Id="rId7" Type="http://schemas.openxmlformats.org/officeDocument/2006/relationships/image" Target="../media/image48.png"/><Relationship Id="rId12" Type="http://schemas.openxmlformats.org/officeDocument/2006/relationships/hyperlink" Target="https://trends.google.com/" TargetMode="External"/><Relationship Id="rId17" Type="http://schemas.openxmlformats.org/officeDocument/2006/relationships/image" Target="../media/image10.png"/><Relationship Id="rId2" Type="http://schemas.openxmlformats.org/officeDocument/2006/relationships/image" Target="../media/image46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toverse.github.com/" TargetMode="External"/><Relationship Id="rId11" Type="http://schemas.openxmlformats.org/officeDocument/2006/relationships/image" Target="../media/image11.jpeg"/><Relationship Id="rId5" Type="http://schemas.openxmlformats.org/officeDocument/2006/relationships/image" Target="../media/image4.jpeg"/><Relationship Id="rId15" Type="http://schemas.openxmlformats.org/officeDocument/2006/relationships/hyperlink" Target="https://www.indeed.com/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hyperlink" Target="https://insights.stackoverflow.com/survey/2019" TargetMode="External"/><Relationship Id="rId1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57.png"/><Relationship Id="rId18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openxmlformats.org/officeDocument/2006/relationships/hyperlink" Target="https://trends.google.com/" TargetMode="External"/><Relationship Id="rId17" Type="http://schemas.openxmlformats.org/officeDocument/2006/relationships/image" Target="../media/image10.png"/><Relationship Id="rId2" Type="http://schemas.openxmlformats.org/officeDocument/2006/relationships/hyperlink" Target="https://www.tiobe.com/tiobe-index/" TargetMode="Externa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toverse.github.com/" TargetMode="External"/><Relationship Id="rId11" Type="http://schemas.openxmlformats.org/officeDocument/2006/relationships/image" Target="../media/image11.jpeg"/><Relationship Id="rId5" Type="http://schemas.openxmlformats.org/officeDocument/2006/relationships/image" Target="../media/image4.jpeg"/><Relationship Id="rId15" Type="http://schemas.openxmlformats.org/officeDocument/2006/relationships/hyperlink" Target="https://www.indeed.com/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hyperlink" Target="https://insights.stackoverflow.com/survey/2019" TargetMode="External"/><Relationship Id="rId1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rends.google.com/" TargetMode="External"/><Relationship Id="rId13" Type="http://schemas.openxmlformats.org/officeDocument/2006/relationships/image" Target="../media/image62.png"/><Relationship Id="rId18" Type="http://schemas.openxmlformats.org/officeDocument/2006/relationships/image" Target="../media/image65.png"/><Relationship Id="rId3" Type="http://schemas.openxmlformats.org/officeDocument/2006/relationships/image" Target="../media/image4.jpeg"/><Relationship Id="rId21" Type="http://schemas.openxmlformats.org/officeDocument/2006/relationships/image" Target="../media/image66.png"/><Relationship Id="rId7" Type="http://schemas.openxmlformats.org/officeDocument/2006/relationships/image" Target="../media/image11.jpeg"/><Relationship Id="rId12" Type="http://schemas.openxmlformats.org/officeDocument/2006/relationships/image" Target="../media/image5.jpeg"/><Relationship Id="rId17" Type="http://schemas.openxmlformats.org/officeDocument/2006/relationships/image" Target="../media/image64.png"/><Relationship Id="rId2" Type="http://schemas.openxmlformats.org/officeDocument/2006/relationships/image" Target="../media/image60.jpeg"/><Relationship Id="rId16" Type="http://schemas.openxmlformats.org/officeDocument/2006/relationships/image" Target="../media/image63.png"/><Relationship Id="rId20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sights.stackoverflow.com/survey/2019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10.png"/><Relationship Id="rId15" Type="http://schemas.openxmlformats.org/officeDocument/2006/relationships/hyperlink" Target="https://www.indeed.com/" TargetMode="External"/><Relationship Id="rId10" Type="http://schemas.openxmlformats.org/officeDocument/2006/relationships/hyperlink" Target="http://pypl.github.io/PYPL.html" TargetMode="External"/><Relationship Id="rId19" Type="http://schemas.openxmlformats.org/officeDocument/2006/relationships/image" Target="../media/image6.png"/><Relationship Id="rId4" Type="http://schemas.openxmlformats.org/officeDocument/2006/relationships/hyperlink" Target="https://octoverse.github.com/" TargetMode="External"/><Relationship Id="rId9" Type="http://schemas.openxmlformats.org/officeDocument/2006/relationships/image" Target="../media/image3.jpeg"/><Relationship Id="rId14" Type="http://schemas.openxmlformats.org/officeDocument/2006/relationships/image" Target="../media/image9.png"/><Relationship Id="rId22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1.png"/><Relationship Id="rId18" Type="http://schemas.openxmlformats.org/officeDocument/2006/relationships/image" Target="../media/image9.png"/><Relationship Id="rId3" Type="http://schemas.openxmlformats.org/officeDocument/2006/relationships/image" Target="../media/image3.jpeg"/><Relationship Id="rId21" Type="http://schemas.openxmlformats.org/officeDocument/2006/relationships/image" Target="../media/image10.png"/><Relationship Id="rId7" Type="http://schemas.openxmlformats.org/officeDocument/2006/relationships/hyperlink" Target="https://www.tiobe.com/tiobe-index/" TargetMode="External"/><Relationship Id="rId12" Type="http://schemas.openxmlformats.org/officeDocument/2006/relationships/hyperlink" Target="https://octoverse.github.com/" TargetMode="External"/><Relationship Id="rId17" Type="http://schemas.openxmlformats.org/officeDocument/2006/relationships/image" Target="../media/image73.png"/><Relationship Id="rId2" Type="http://schemas.openxmlformats.org/officeDocument/2006/relationships/image" Target="../media/image68.png"/><Relationship Id="rId16" Type="http://schemas.openxmlformats.org/officeDocument/2006/relationships/hyperlink" Target="https://trends.google.com/" TargetMode="Externa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jpeg"/><Relationship Id="rId5" Type="http://schemas.openxmlformats.org/officeDocument/2006/relationships/hyperlink" Target="https://insights.stackoverflow.com/survey/2019" TargetMode="External"/><Relationship Id="rId15" Type="http://schemas.openxmlformats.org/officeDocument/2006/relationships/image" Target="../media/image11.jpeg"/><Relationship Id="rId10" Type="http://schemas.openxmlformats.org/officeDocument/2006/relationships/image" Target="../media/image70.png"/><Relationship Id="rId19" Type="http://schemas.openxmlformats.org/officeDocument/2006/relationships/hyperlink" Target="https://www.indeed.com/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5.jpeg"/><Relationship Id="rId14" Type="http://schemas.openxmlformats.org/officeDocument/2006/relationships/image" Target="../media/image72.png"/><Relationship Id="rId22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9.png"/><Relationship Id="rId18" Type="http://schemas.openxmlformats.org/officeDocument/2006/relationships/image" Target="../media/image81.png"/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12" Type="http://schemas.openxmlformats.org/officeDocument/2006/relationships/hyperlink" Target="https://trends.google.com/" TargetMode="External"/><Relationship Id="rId17" Type="http://schemas.openxmlformats.org/officeDocument/2006/relationships/image" Target="../media/image10.png"/><Relationship Id="rId2" Type="http://schemas.openxmlformats.org/officeDocument/2006/relationships/image" Target="../media/image7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toverse.github.com/" TargetMode="External"/><Relationship Id="rId11" Type="http://schemas.openxmlformats.org/officeDocument/2006/relationships/image" Target="../media/image11.jpeg"/><Relationship Id="rId5" Type="http://schemas.openxmlformats.org/officeDocument/2006/relationships/image" Target="../media/image4.jpeg"/><Relationship Id="rId15" Type="http://schemas.openxmlformats.org/officeDocument/2006/relationships/hyperlink" Target="https://www.indeed.com/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s://www.tiobe.com/tiobe-index/" TargetMode="External"/><Relationship Id="rId9" Type="http://schemas.openxmlformats.org/officeDocument/2006/relationships/hyperlink" Target="https://insights.stackoverflow.com/survey/2019" TargetMode="Externa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nsights.stackoverflow.com/survey/2019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openxmlformats.org/officeDocument/2006/relationships/image" Target="../media/image8.jpeg"/><Relationship Id="rId17" Type="http://schemas.openxmlformats.org/officeDocument/2006/relationships/hyperlink" Target="https://trends.google.com/" TargetMode="External"/><Relationship Id="rId2" Type="http://schemas.openxmlformats.org/officeDocument/2006/relationships/image" Target="../media/image2.jpeg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toverse.github.com/" TargetMode="External"/><Relationship Id="rId11" Type="http://schemas.openxmlformats.org/officeDocument/2006/relationships/image" Target="../media/image7.jpeg"/><Relationship Id="rId5" Type="http://schemas.openxmlformats.org/officeDocument/2006/relationships/image" Target="../media/image4.jpeg"/><Relationship Id="rId15" Type="http://schemas.openxmlformats.org/officeDocument/2006/relationships/image" Target="../media/image10.png"/><Relationship Id="rId10" Type="http://schemas.openxmlformats.org/officeDocument/2006/relationships/hyperlink" Target="https://www.tiobe.com/tiobe-index/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www.indeed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deed.com/" TargetMode="External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hyperlink" Target="https://insights.stackoverflow.com/survey/2019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s://www.tiobe.com/tiobe-index/" TargetMode="External"/><Relationship Id="rId2" Type="http://schemas.openxmlformats.org/officeDocument/2006/relationships/image" Target="../media/image1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octoverse.github.com/" TargetMode="External"/><Relationship Id="rId5" Type="http://schemas.openxmlformats.org/officeDocument/2006/relationships/hyperlink" Target="http://pypl.github.io/PYPL.html" TargetMode="External"/><Relationship Id="rId15" Type="http://schemas.openxmlformats.org/officeDocument/2006/relationships/image" Target="../media/image17.png"/><Relationship Id="rId10" Type="http://schemas.openxmlformats.org/officeDocument/2006/relationships/hyperlink" Target="https://trends.google.com/" TargetMode="External"/><Relationship Id="rId19" Type="http://schemas.openxmlformats.org/officeDocument/2006/relationships/image" Target="../media/image20.png"/><Relationship Id="rId4" Type="http://schemas.openxmlformats.org/officeDocument/2006/relationships/image" Target="../media/image3.jpeg"/><Relationship Id="rId9" Type="http://schemas.openxmlformats.org/officeDocument/2006/relationships/image" Target="../media/image11.jpe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25.png"/><Relationship Id="rId18" Type="http://schemas.openxmlformats.org/officeDocument/2006/relationships/image" Target="../media/image27.png"/><Relationship Id="rId3" Type="http://schemas.openxmlformats.org/officeDocument/2006/relationships/hyperlink" Target="https://www.tiobe.com/tiobe-index/" TargetMode="External"/><Relationship Id="rId21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hyperlink" Target="https://insights.stackoverflow.com/survey/2019" TargetMode="External"/><Relationship Id="rId17" Type="http://schemas.openxmlformats.org/officeDocument/2006/relationships/image" Target="../media/image10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20" Type="http://schemas.openxmlformats.org/officeDocument/2006/relationships/hyperlink" Target="https://trends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toverse.github.com/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5" Type="http://schemas.openxmlformats.org/officeDocument/2006/relationships/hyperlink" Target="https://www.indeed.com/" TargetMode="External"/><Relationship Id="rId10" Type="http://schemas.openxmlformats.org/officeDocument/2006/relationships/image" Target="../media/image24.png"/><Relationship Id="rId19" Type="http://schemas.openxmlformats.org/officeDocument/2006/relationships/image" Target="../media/image11.jpeg"/><Relationship Id="rId4" Type="http://schemas.openxmlformats.org/officeDocument/2006/relationships/image" Target="../media/image22.png"/><Relationship Id="rId9" Type="http://schemas.openxmlformats.org/officeDocument/2006/relationships/hyperlink" Target="http://pypl.github.io/PYPL.html" TargetMode="External"/><Relationship Id="rId14" Type="http://schemas.openxmlformats.org/officeDocument/2006/relationships/image" Target="../media/image9.png"/><Relationship Id="rId2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octoverse.github.com/" TargetMode="External"/><Relationship Id="rId13" Type="http://schemas.openxmlformats.org/officeDocument/2006/relationships/image" Target="../media/image11.jpeg"/><Relationship Id="rId1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4.jpeg"/><Relationship Id="rId12" Type="http://schemas.openxmlformats.org/officeDocument/2006/relationships/image" Target="../media/image34.png"/><Relationship Id="rId17" Type="http://schemas.openxmlformats.org/officeDocument/2006/relationships/hyperlink" Target="https://www.indeed.com/" TargetMode="External"/><Relationship Id="rId2" Type="http://schemas.openxmlformats.org/officeDocument/2006/relationships/image" Target="../media/image30.png"/><Relationship Id="rId16" Type="http://schemas.openxmlformats.org/officeDocument/2006/relationships/image" Target="../media/image9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hyperlink" Target="https://insights.stackoverflow.com/survey/2019" TargetMode="External"/><Relationship Id="rId15" Type="http://schemas.openxmlformats.org/officeDocument/2006/relationships/image" Target="../media/image35.png"/><Relationship Id="rId10" Type="http://schemas.openxmlformats.org/officeDocument/2006/relationships/image" Target="../media/image5.jpeg"/><Relationship Id="rId19" Type="http://schemas.openxmlformats.org/officeDocument/2006/relationships/image" Target="../media/image10.png"/><Relationship Id="rId4" Type="http://schemas.openxmlformats.org/officeDocument/2006/relationships/hyperlink" Target="https://www.tiobe.com/tiobe-index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s://trends.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438567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</a:p>
          <a:p>
            <a:pPr algn="ctr"/>
            <a:r>
              <a:rPr lang="en-US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IN-DEMAND PROGRAMMING LANGUAGES TO LEARN IN 2020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805" y="1379520"/>
            <a:ext cx="10508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 PHẦN: CÁC CÔNG NGHỆ LẬP TRINH HIỆN ĐẠI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0448" y="5150518"/>
            <a:ext cx="4971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iên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Thúy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endParaRPr lang="en-US" sz="2800" b="1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	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3116410033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4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973" y="2931586"/>
            <a:ext cx="11680724" cy="3524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Ruby, PHP, Python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5973" y="1520724"/>
            <a:ext cx="1450175" cy="584777"/>
            <a:chOff x="1754561" y="5993823"/>
            <a:chExt cx="1450175" cy="584777"/>
          </a:xfrm>
        </p:grpSpPr>
        <p:sp>
          <p:nvSpPr>
            <p:cNvPr id="11" name="TextBox 10"/>
            <p:cNvSpPr txBox="1"/>
            <p:nvPr/>
          </p:nvSpPr>
          <p:spPr>
            <a:xfrm>
              <a:off x="1754561" y="5993825"/>
              <a:ext cx="7889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5.C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8" descr="https://miro.medium.com/max/200/1*3RMDPonny2buBl-kdZSm7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959" y="5993823"/>
              <a:ext cx="584777" cy="58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73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5971" y="1095195"/>
            <a:ext cx="1450175" cy="584777"/>
            <a:chOff x="1754561" y="5993823"/>
            <a:chExt cx="1450175" cy="584777"/>
          </a:xfrm>
        </p:grpSpPr>
        <p:sp>
          <p:nvSpPr>
            <p:cNvPr id="28" name="TextBox 27"/>
            <p:cNvSpPr txBox="1"/>
            <p:nvPr/>
          </p:nvSpPr>
          <p:spPr>
            <a:xfrm>
              <a:off x="1754561" y="5993825"/>
              <a:ext cx="7889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5.C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8" descr="https://miro.medium.com/max/200/1*3RMDPonny2buBl-kdZSm7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959" y="5993823"/>
              <a:ext cx="584777" cy="58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179519" y="1811008"/>
            <a:ext cx="3767329" cy="1302602"/>
            <a:chOff x="123068" y="2711365"/>
            <a:chExt cx="3767329" cy="1302602"/>
          </a:xfrm>
        </p:grpSpPr>
        <p:grpSp>
          <p:nvGrpSpPr>
            <p:cNvPr id="40" name="Group 39"/>
            <p:cNvGrpSpPr/>
            <p:nvPr/>
          </p:nvGrpSpPr>
          <p:grpSpPr>
            <a:xfrm>
              <a:off x="123068" y="3074194"/>
              <a:ext cx="3767328" cy="939773"/>
              <a:chOff x="187236" y="3106278"/>
              <a:chExt cx="3767328" cy="939773"/>
            </a:xfrm>
          </p:grpSpPr>
          <p:pic>
            <p:nvPicPr>
              <p:cNvPr id="41" name="Picture 8" descr="https://miro.medium.com/max/934/1*d0ShC9nxltrWR2ASSgcFRA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36" y="3106278"/>
                <a:ext cx="3767328" cy="584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1462175" y="3769052"/>
                <a:ext cx="121744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4"/>
                  </a:rPr>
                  <a:t>TIOBE</a:t>
                </a:r>
                <a:endParaRPr lang="en-US" sz="1200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069" y="2711365"/>
              <a:ext cx="3767328" cy="998262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857324" y="4236223"/>
            <a:ext cx="3424142" cy="2508995"/>
            <a:chOff x="3857324" y="4236223"/>
            <a:chExt cx="3424142" cy="2508995"/>
          </a:xfrm>
        </p:grpSpPr>
        <p:grpSp>
          <p:nvGrpSpPr>
            <p:cNvPr id="52" name="Group 51"/>
            <p:cNvGrpSpPr/>
            <p:nvPr/>
          </p:nvGrpSpPr>
          <p:grpSpPr>
            <a:xfrm>
              <a:off x="3857324" y="4236223"/>
              <a:ext cx="3424142" cy="2508995"/>
              <a:chOff x="8815473" y="4289424"/>
              <a:chExt cx="3424142" cy="2508995"/>
            </a:xfrm>
          </p:grpSpPr>
          <p:pic>
            <p:nvPicPr>
              <p:cNvPr id="53" name="Picture 18" descr="https://miro.medium.com/max/714/1*FibPcKdEsKhti22Se5WALQ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4257" y="4289424"/>
                <a:ext cx="3026577" cy="2178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8815473" y="6521420"/>
                <a:ext cx="34241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7"/>
                  </a:rPr>
                  <a:t>StackOverflow Developer Survey, 2019</a:t>
                </a:r>
                <a:endParaRPr lang="en-US" sz="1200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1956" y="4261548"/>
              <a:ext cx="3020729" cy="2174587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021836" y="2120451"/>
            <a:ext cx="2954830" cy="1959205"/>
            <a:chOff x="9021836" y="2120451"/>
            <a:chExt cx="2954830" cy="1959205"/>
          </a:xfrm>
        </p:grpSpPr>
        <p:grpSp>
          <p:nvGrpSpPr>
            <p:cNvPr id="49" name="Group 48"/>
            <p:cNvGrpSpPr/>
            <p:nvPr/>
          </p:nvGrpSpPr>
          <p:grpSpPr>
            <a:xfrm>
              <a:off x="9035118" y="2120451"/>
              <a:ext cx="2941548" cy="1959205"/>
              <a:chOff x="9099286" y="2232745"/>
              <a:chExt cx="2941548" cy="1959205"/>
            </a:xfrm>
          </p:grpSpPr>
          <p:pic>
            <p:nvPicPr>
              <p:cNvPr id="50" name="Picture 16" descr="https://miro.medium.com/max/826/1*bq68zagsXp5TM2ab2lMGlQ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286" y="2232745"/>
                <a:ext cx="2941548" cy="158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9915037" y="3914951"/>
                <a:ext cx="12250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10"/>
                  </a:rPr>
                  <a:t>Indeed</a:t>
                </a:r>
                <a:endParaRPr lang="en-US" sz="1200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21836" y="2120451"/>
              <a:ext cx="2954830" cy="1584733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217926" y="4257339"/>
            <a:ext cx="4758740" cy="2486918"/>
            <a:chOff x="7217926" y="4257339"/>
            <a:chExt cx="4758740" cy="2486918"/>
          </a:xfrm>
        </p:grpSpPr>
        <p:grpSp>
          <p:nvGrpSpPr>
            <p:cNvPr id="55" name="Group 54"/>
            <p:cNvGrpSpPr/>
            <p:nvPr/>
          </p:nvGrpSpPr>
          <p:grpSpPr>
            <a:xfrm>
              <a:off x="7217927" y="4257339"/>
              <a:ext cx="4758739" cy="2486918"/>
              <a:chOff x="4136631" y="4311500"/>
              <a:chExt cx="4758739" cy="2486918"/>
            </a:xfrm>
          </p:grpSpPr>
          <p:pic>
            <p:nvPicPr>
              <p:cNvPr id="56" name="Picture 14" descr="https://miro.medium.com/max/1432/1*tT0-DPqAYf90hqP3N63zTA.jpe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4311500"/>
                <a:ext cx="4758739" cy="2156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5634412" y="6521419"/>
                <a:ext cx="17631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13"/>
                  </a:rPr>
                  <a:t>Google Trends</a:t>
                </a:r>
                <a:endParaRPr lang="en-US" sz="1200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17926" y="4257960"/>
              <a:ext cx="4758739" cy="218260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976893" y="1800333"/>
            <a:ext cx="1893777" cy="2262060"/>
            <a:chOff x="6976893" y="1800333"/>
            <a:chExt cx="1893777" cy="2262060"/>
          </a:xfrm>
        </p:grpSpPr>
        <p:grpSp>
          <p:nvGrpSpPr>
            <p:cNvPr id="37" name="Group 36"/>
            <p:cNvGrpSpPr/>
            <p:nvPr/>
          </p:nvGrpSpPr>
          <p:grpSpPr>
            <a:xfrm>
              <a:off x="6976893" y="1811008"/>
              <a:ext cx="1862402" cy="2251385"/>
              <a:chOff x="7041061" y="1843092"/>
              <a:chExt cx="1862402" cy="2251385"/>
            </a:xfrm>
          </p:grpSpPr>
          <p:pic>
            <p:nvPicPr>
              <p:cNvPr id="38" name="Picture 6" descr="https://miro.medium.com/max/855/1*HbpxooExwK4W7lAP7Vwt3w.jpe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1061" y="1843092"/>
                <a:ext cx="1862402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7098465" y="3817478"/>
                <a:ext cx="174759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7"/>
                  </a:rPr>
                  <a:t>StackOverflow</a:t>
                </a:r>
                <a:endParaRPr lang="en-US" sz="1200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76893" y="1800333"/>
              <a:ext cx="1893777" cy="190485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068864" y="1811008"/>
            <a:ext cx="2738801" cy="2206657"/>
            <a:chOff x="4068864" y="1811008"/>
            <a:chExt cx="2738801" cy="2206657"/>
          </a:xfrm>
        </p:grpSpPr>
        <p:grpSp>
          <p:nvGrpSpPr>
            <p:cNvPr id="34" name="Group 33"/>
            <p:cNvGrpSpPr/>
            <p:nvPr/>
          </p:nvGrpSpPr>
          <p:grpSpPr>
            <a:xfrm>
              <a:off x="4072463" y="1811009"/>
              <a:ext cx="2708607" cy="2206656"/>
              <a:chOff x="4136631" y="1843093"/>
              <a:chExt cx="2708607" cy="2206656"/>
            </a:xfrm>
          </p:grpSpPr>
          <p:pic>
            <p:nvPicPr>
              <p:cNvPr id="35" name="Picture 4" descr="https://miro.medium.com/max/989/1*WPu2ummQpcFItDRlPqX79A.jpe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1843093"/>
                <a:ext cx="2708607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4762209" y="3772750"/>
                <a:ext cx="14574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18"/>
                  </a:rPr>
                  <a:t>Octoverse</a:t>
                </a:r>
                <a:endParaRPr lang="en-US" sz="1200" dirty="0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68864" y="1811008"/>
              <a:ext cx="2738801" cy="1894176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7765" y="3332765"/>
            <a:ext cx="3783693" cy="1384377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454458" y="4933859"/>
            <a:ext cx="1217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 smtClean="0">
                <a:effectLst/>
                <a:latin typeface="medium-content-sans-serif-font"/>
              </a:rPr>
              <a:t>Source: </a:t>
            </a:r>
            <a:r>
              <a:rPr lang="en-US" sz="1200" b="0" i="0" u="none" strike="noStrike" dirty="0" smtClean="0">
                <a:effectLst/>
                <a:latin typeface="medium-content-sans-serif-font"/>
                <a:hlinkClick r:id="rId4"/>
              </a:rPr>
              <a:t>TIOBE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321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973" y="2931586"/>
            <a:ext cx="11680724" cy="3524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b="1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++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GPU, TPU, Container,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mây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Vi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++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973" y="1520725"/>
            <a:ext cx="1778235" cy="584776"/>
            <a:chOff x="7182955" y="2308887"/>
            <a:chExt cx="1778235" cy="584776"/>
          </a:xfrm>
        </p:grpSpPr>
        <p:sp>
          <p:nvSpPr>
            <p:cNvPr id="11" name="TextBox 10"/>
            <p:cNvSpPr txBox="1"/>
            <p:nvPr/>
          </p:nvSpPr>
          <p:spPr>
            <a:xfrm>
              <a:off x="7182955" y="2308888"/>
              <a:ext cx="12570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6.C++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0" descr="https://miro.medium.com/max/213/1*3BGTDWyiXFzF0nujGxJWl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0030" y="2308887"/>
              <a:ext cx="521160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59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5971" y="1127854"/>
            <a:ext cx="1778235" cy="584776"/>
            <a:chOff x="7182955" y="2308887"/>
            <a:chExt cx="1778235" cy="584776"/>
          </a:xfrm>
        </p:grpSpPr>
        <p:sp>
          <p:nvSpPr>
            <p:cNvPr id="28" name="TextBox 27"/>
            <p:cNvSpPr txBox="1"/>
            <p:nvPr/>
          </p:nvSpPr>
          <p:spPr>
            <a:xfrm>
              <a:off x="7182955" y="2308888"/>
              <a:ext cx="12570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6.C</a:t>
              </a:r>
              <a:r>
                <a:rPr lang="en-US" sz="3200" b="1" dirty="0" smtClean="0">
                  <a:solidFill>
                    <a:srgbClr val="659AD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++</a:t>
              </a:r>
              <a:endParaRPr lang="en-US" sz="3200" b="1" dirty="0">
                <a:solidFill>
                  <a:srgbClr val="659AD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10" descr="https://miro.medium.com/max/213/1*3BGTDWyiXFzF0nujGxJWl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0030" y="2308887"/>
              <a:ext cx="521160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297302" y="1774452"/>
            <a:ext cx="3433807" cy="1740393"/>
            <a:chOff x="289827" y="2273574"/>
            <a:chExt cx="3433807" cy="1740393"/>
          </a:xfrm>
        </p:grpSpPr>
        <p:sp>
          <p:nvSpPr>
            <p:cNvPr id="42" name="Rectangle 41"/>
            <p:cNvSpPr/>
            <p:nvPr/>
          </p:nvSpPr>
          <p:spPr>
            <a:xfrm>
              <a:off x="1398007" y="3736968"/>
              <a:ext cx="12174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3"/>
                </a:rPr>
                <a:t>TIOBE</a:t>
              </a:r>
              <a:endParaRPr lang="en-US" sz="12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827" y="2273574"/>
              <a:ext cx="3433807" cy="1274365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056109" y="1774452"/>
            <a:ext cx="2724962" cy="2243213"/>
            <a:chOff x="4056109" y="1774452"/>
            <a:chExt cx="2724962" cy="2243213"/>
          </a:xfrm>
        </p:grpSpPr>
        <p:grpSp>
          <p:nvGrpSpPr>
            <p:cNvPr id="34" name="Group 33"/>
            <p:cNvGrpSpPr/>
            <p:nvPr/>
          </p:nvGrpSpPr>
          <p:grpSpPr>
            <a:xfrm>
              <a:off x="4072463" y="1811009"/>
              <a:ext cx="2708607" cy="2206656"/>
              <a:chOff x="4136631" y="1843093"/>
              <a:chExt cx="2708607" cy="2206656"/>
            </a:xfrm>
          </p:grpSpPr>
          <p:pic>
            <p:nvPicPr>
              <p:cNvPr id="35" name="Picture 4" descr="https://miro.medium.com/max/989/1*WPu2ummQpcFItDRlPqX79A.jpe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1843093"/>
                <a:ext cx="2708607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4762209" y="3772750"/>
                <a:ext cx="14574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6"/>
                  </a:rPr>
                  <a:t>Octoverse</a:t>
                </a:r>
                <a:endParaRPr lang="en-US" sz="1200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6109" y="1774452"/>
              <a:ext cx="2724962" cy="188460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976893" y="1811008"/>
            <a:ext cx="1883368" cy="2251385"/>
            <a:chOff x="6976893" y="1811008"/>
            <a:chExt cx="1883368" cy="2251385"/>
          </a:xfrm>
        </p:grpSpPr>
        <p:grpSp>
          <p:nvGrpSpPr>
            <p:cNvPr id="37" name="Group 36"/>
            <p:cNvGrpSpPr/>
            <p:nvPr/>
          </p:nvGrpSpPr>
          <p:grpSpPr>
            <a:xfrm>
              <a:off x="6976893" y="1811008"/>
              <a:ext cx="1862402" cy="2251385"/>
              <a:chOff x="7041061" y="1843092"/>
              <a:chExt cx="1862402" cy="2251385"/>
            </a:xfrm>
          </p:grpSpPr>
          <p:pic>
            <p:nvPicPr>
              <p:cNvPr id="38" name="Picture 6" descr="https://miro.medium.com/max/855/1*HbpxooExwK4W7lAP7Vwt3w.jpe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1061" y="1843092"/>
                <a:ext cx="1862402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7098465" y="3817478"/>
                <a:ext cx="174759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9"/>
                  </a:rPr>
                  <a:t>StackOverflow</a:t>
                </a:r>
                <a:endParaRPr lang="en-US" sz="1200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6893" y="1811008"/>
              <a:ext cx="1883368" cy="189438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079007" y="4163874"/>
            <a:ext cx="4781254" cy="2486918"/>
            <a:chOff x="7214854" y="4257339"/>
            <a:chExt cx="4781254" cy="2486918"/>
          </a:xfrm>
        </p:grpSpPr>
        <p:grpSp>
          <p:nvGrpSpPr>
            <p:cNvPr id="55" name="Group 54"/>
            <p:cNvGrpSpPr/>
            <p:nvPr/>
          </p:nvGrpSpPr>
          <p:grpSpPr>
            <a:xfrm>
              <a:off x="7217927" y="4257339"/>
              <a:ext cx="4758739" cy="2486918"/>
              <a:chOff x="4136631" y="4311500"/>
              <a:chExt cx="4758739" cy="2486918"/>
            </a:xfrm>
          </p:grpSpPr>
          <p:pic>
            <p:nvPicPr>
              <p:cNvPr id="56" name="Picture 14" descr="https://miro.medium.com/max/1432/1*tT0-DPqAYf90hqP3N63zTA.jpe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4311500"/>
                <a:ext cx="4758739" cy="2156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5634412" y="6521419"/>
                <a:ext cx="17631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12"/>
                  </a:rPr>
                  <a:t>Google Trends</a:t>
                </a:r>
                <a:endParaRPr lang="en-US" sz="1200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4854" y="4274602"/>
              <a:ext cx="4781254" cy="219265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035118" y="2116330"/>
            <a:ext cx="2976445" cy="1963326"/>
            <a:chOff x="9035118" y="2116330"/>
            <a:chExt cx="2976445" cy="1963326"/>
          </a:xfrm>
        </p:grpSpPr>
        <p:grpSp>
          <p:nvGrpSpPr>
            <p:cNvPr id="49" name="Group 48"/>
            <p:cNvGrpSpPr/>
            <p:nvPr/>
          </p:nvGrpSpPr>
          <p:grpSpPr>
            <a:xfrm>
              <a:off x="9035118" y="2120451"/>
              <a:ext cx="2941548" cy="1959205"/>
              <a:chOff x="9099286" y="2232745"/>
              <a:chExt cx="2941548" cy="1959205"/>
            </a:xfrm>
          </p:grpSpPr>
          <p:pic>
            <p:nvPicPr>
              <p:cNvPr id="50" name="Picture 16" descr="https://miro.medium.com/max/826/1*bq68zagsXp5TM2ab2lMGlQ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286" y="2232745"/>
                <a:ext cx="2941548" cy="158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9915037" y="3914951"/>
                <a:ext cx="12250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15"/>
                  </a:rPr>
                  <a:t>Indeed</a:t>
                </a:r>
                <a:endParaRPr lang="en-US" sz="1200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49049" y="2116330"/>
              <a:ext cx="2962514" cy="158885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76794" y="3740666"/>
            <a:ext cx="3474821" cy="2835088"/>
            <a:chOff x="4056108" y="3930900"/>
            <a:chExt cx="3474821" cy="2835088"/>
          </a:xfrm>
        </p:grpSpPr>
        <p:grpSp>
          <p:nvGrpSpPr>
            <p:cNvPr id="52" name="Group 51"/>
            <p:cNvGrpSpPr/>
            <p:nvPr/>
          </p:nvGrpSpPr>
          <p:grpSpPr>
            <a:xfrm>
              <a:off x="4056108" y="4236223"/>
              <a:ext cx="3469989" cy="2529765"/>
              <a:chOff x="9014257" y="4289424"/>
              <a:chExt cx="3469989" cy="2529765"/>
            </a:xfrm>
          </p:grpSpPr>
          <p:pic>
            <p:nvPicPr>
              <p:cNvPr id="53" name="Picture 18" descr="https://miro.medium.com/max/714/1*FibPcKdEsKhti22Se5WALQ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4257" y="4289424"/>
                <a:ext cx="3026577" cy="2178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9060104" y="6542190"/>
                <a:ext cx="34241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9"/>
                  </a:rPr>
                  <a:t>StackOverflow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9"/>
                  </a:rPr>
                  <a:t> Developer Survey, 2019</a:t>
                </a:r>
                <a:endParaRPr lang="en-US" sz="1200" dirty="0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56108" y="3930900"/>
              <a:ext cx="3474821" cy="2519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61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973" y="2931586"/>
            <a:ext cx="11680724" cy="3063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Web-Side Web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khổng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(Facebook,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tuyệt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vời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973" y="1520725"/>
            <a:ext cx="2268013" cy="584776"/>
            <a:chOff x="7182955" y="3234848"/>
            <a:chExt cx="2268013" cy="584776"/>
          </a:xfrm>
        </p:grpSpPr>
        <p:sp>
          <p:nvSpPr>
            <p:cNvPr id="11" name="TextBox 10"/>
            <p:cNvSpPr txBox="1"/>
            <p:nvPr/>
          </p:nvSpPr>
          <p:spPr>
            <a:xfrm>
              <a:off x="7182955" y="3234849"/>
              <a:ext cx="119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7.Php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2" descr="https://miro.medium.com/max/300/1*0t99ZhhWltKWNr-WjsrVkg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2" t="27941" r="8114" b="27428"/>
            <a:stretch/>
          </p:blipFill>
          <p:spPr bwMode="auto">
            <a:xfrm>
              <a:off x="8380719" y="3234848"/>
              <a:ext cx="1070249" cy="584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509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398007" y="3287028"/>
            <a:ext cx="1217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 smtClean="0">
                <a:effectLst/>
                <a:latin typeface="medium-content-sans-serif-font"/>
              </a:rPr>
              <a:t>Source: </a:t>
            </a:r>
            <a:r>
              <a:rPr lang="en-US" sz="1200" b="0" i="0" u="none" strike="noStrike" dirty="0" smtClean="0">
                <a:effectLst/>
                <a:latin typeface="medium-content-sans-serif-font"/>
                <a:hlinkClick r:id="rId2"/>
              </a:rPr>
              <a:t>TIOBE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5971" y="1102334"/>
            <a:ext cx="2268013" cy="584776"/>
            <a:chOff x="7182955" y="3234848"/>
            <a:chExt cx="2268013" cy="584776"/>
          </a:xfrm>
        </p:grpSpPr>
        <p:sp>
          <p:nvSpPr>
            <p:cNvPr id="28" name="TextBox 27"/>
            <p:cNvSpPr txBox="1"/>
            <p:nvPr/>
          </p:nvSpPr>
          <p:spPr>
            <a:xfrm>
              <a:off x="7182955" y="3234849"/>
              <a:ext cx="119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7.Php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12" descr="https://miro.medium.com/max/300/1*0t99ZhhWltKWNr-WjsrVk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2" t="27941" r="8114" b="27428"/>
            <a:stretch/>
          </p:blipFill>
          <p:spPr bwMode="auto">
            <a:xfrm>
              <a:off x="8380719" y="3234848"/>
              <a:ext cx="1070249" cy="584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64" y="1836817"/>
            <a:ext cx="3863188" cy="139447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056109" y="1797446"/>
            <a:ext cx="2724961" cy="2220219"/>
            <a:chOff x="4056109" y="1797446"/>
            <a:chExt cx="2724961" cy="2220219"/>
          </a:xfrm>
        </p:grpSpPr>
        <p:grpSp>
          <p:nvGrpSpPr>
            <p:cNvPr id="34" name="Group 33"/>
            <p:cNvGrpSpPr/>
            <p:nvPr/>
          </p:nvGrpSpPr>
          <p:grpSpPr>
            <a:xfrm>
              <a:off x="4072463" y="1811009"/>
              <a:ext cx="2708607" cy="2206656"/>
              <a:chOff x="4136631" y="1843093"/>
              <a:chExt cx="2708607" cy="2206656"/>
            </a:xfrm>
          </p:grpSpPr>
          <p:pic>
            <p:nvPicPr>
              <p:cNvPr id="35" name="Picture 4" descr="https://miro.medium.com/max/989/1*WPu2ummQpcFItDRlPqX79A.jpe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1843093"/>
                <a:ext cx="2708607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4762209" y="3772750"/>
                <a:ext cx="14574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6"/>
                  </a:rPr>
                  <a:t>Octoverse</a:t>
                </a:r>
                <a:endParaRPr lang="en-US" sz="1200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6109" y="1797446"/>
              <a:ext cx="2724961" cy="188460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976893" y="1797446"/>
            <a:ext cx="1896646" cy="2264947"/>
            <a:chOff x="6976893" y="1797446"/>
            <a:chExt cx="1896646" cy="2264947"/>
          </a:xfrm>
        </p:grpSpPr>
        <p:grpSp>
          <p:nvGrpSpPr>
            <p:cNvPr id="37" name="Group 36"/>
            <p:cNvGrpSpPr/>
            <p:nvPr/>
          </p:nvGrpSpPr>
          <p:grpSpPr>
            <a:xfrm>
              <a:off x="6976893" y="1811008"/>
              <a:ext cx="1862402" cy="2251385"/>
              <a:chOff x="7041061" y="1843092"/>
              <a:chExt cx="1862402" cy="2251385"/>
            </a:xfrm>
          </p:grpSpPr>
          <p:pic>
            <p:nvPicPr>
              <p:cNvPr id="38" name="Picture 6" descr="https://miro.medium.com/max/855/1*HbpxooExwK4W7lAP7Vwt3w.jpe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1061" y="1843092"/>
                <a:ext cx="1862402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7098465" y="3817478"/>
                <a:ext cx="174759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9"/>
                  </a:rPr>
                  <a:t>StackOverflow</a:t>
                </a:r>
                <a:endParaRPr lang="en-US" sz="1200" dirty="0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6893" y="1797446"/>
              <a:ext cx="1896646" cy="190773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304521" y="4224939"/>
            <a:ext cx="4758739" cy="2497370"/>
            <a:chOff x="7217927" y="4246887"/>
            <a:chExt cx="4758739" cy="2497370"/>
          </a:xfrm>
        </p:grpSpPr>
        <p:grpSp>
          <p:nvGrpSpPr>
            <p:cNvPr id="55" name="Group 54"/>
            <p:cNvGrpSpPr/>
            <p:nvPr/>
          </p:nvGrpSpPr>
          <p:grpSpPr>
            <a:xfrm>
              <a:off x="7217927" y="4257339"/>
              <a:ext cx="4758739" cy="2486918"/>
              <a:chOff x="4136631" y="4311500"/>
              <a:chExt cx="4758739" cy="2486918"/>
            </a:xfrm>
          </p:grpSpPr>
          <p:pic>
            <p:nvPicPr>
              <p:cNvPr id="56" name="Picture 14" descr="https://miro.medium.com/max/1432/1*tT0-DPqAYf90hqP3N63zTA.jpe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4311500"/>
                <a:ext cx="4758739" cy="2156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5634412" y="6521419"/>
                <a:ext cx="17631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12"/>
                  </a:rPr>
                  <a:t>Google Trends</a:t>
                </a:r>
                <a:endParaRPr lang="en-US" sz="1200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466" y="4246887"/>
              <a:ext cx="4695200" cy="218305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035118" y="2112896"/>
            <a:ext cx="2943828" cy="1966760"/>
            <a:chOff x="9035118" y="2112896"/>
            <a:chExt cx="2943828" cy="1966760"/>
          </a:xfrm>
        </p:grpSpPr>
        <p:grpSp>
          <p:nvGrpSpPr>
            <p:cNvPr id="49" name="Group 48"/>
            <p:cNvGrpSpPr/>
            <p:nvPr/>
          </p:nvGrpSpPr>
          <p:grpSpPr>
            <a:xfrm>
              <a:off x="9035118" y="2120451"/>
              <a:ext cx="2941548" cy="1959205"/>
              <a:chOff x="9099286" y="2232745"/>
              <a:chExt cx="2941548" cy="1959205"/>
            </a:xfrm>
          </p:grpSpPr>
          <p:pic>
            <p:nvPicPr>
              <p:cNvPr id="50" name="Picture 16" descr="https://miro.medium.com/max/826/1*bq68zagsXp5TM2ab2lMGlQ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286" y="2232745"/>
                <a:ext cx="2941548" cy="158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9915037" y="3914951"/>
                <a:ext cx="12250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15"/>
                  </a:rPr>
                  <a:t>Indeed</a:t>
                </a:r>
                <a:endParaRPr lang="en-US" sz="1200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69361" y="2112896"/>
              <a:ext cx="2909585" cy="1560468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10148" y="3767165"/>
            <a:ext cx="3664404" cy="2977092"/>
            <a:chOff x="4056108" y="3768126"/>
            <a:chExt cx="3664404" cy="2977092"/>
          </a:xfrm>
        </p:grpSpPr>
        <p:grpSp>
          <p:nvGrpSpPr>
            <p:cNvPr id="52" name="Group 51"/>
            <p:cNvGrpSpPr/>
            <p:nvPr/>
          </p:nvGrpSpPr>
          <p:grpSpPr>
            <a:xfrm>
              <a:off x="4056108" y="4236223"/>
              <a:ext cx="3549208" cy="2508995"/>
              <a:chOff x="9014257" y="4289424"/>
              <a:chExt cx="3549208" cy="2508995"/>
            </a:xfrm>
          </p:grpSpPr>
          <p:pic>
            <p:nvPicPr>
              <p:cNvPr id="53" name="Picture 18" descr="https://miro.medium.com/max/714/1*FibPcKdEsKhti22Se5WALQ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4257" y="4289424"/>
                <a:ext cx="3026577" cy="2178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9139323" y="6521420"/>
                <a:ext cx="34241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9"/>
                  </a:rPr>
                  <a:t>StackOverflow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9"/>
                  </a:rPr>
                  <a:t> Developer Survey, 2019</a:t>
                </a:r>
                <a:endParaRPr lang="en-US" sz="1200" dirty="0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56108" y="3768126"/>
              <a:ext cx="3664404" cy="2637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4467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973" y="2931586"/>
            <a:ext cx="11680724" cy="168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USP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Swift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Swift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Swift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++.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973" y="1520725"/>
            <a:ext cx="2053613" cy="584775"/>
            <a:chOff x="2979923" y="2810931"/>
            <a:chExt cx="2053613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2979923" y="2810931"/>
              <a:ext cx="14029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8.Swift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4" descr="https://miro.medium.com/max/237/1*JZsjbpNPx156vxT6jrSsHg.jpe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871" y="2810931"/>
              <a:ext cx="65066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53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5971" y="1180408"/>
            <a:ext cx="2053613" cy="584775"/>
            <a:chOff x="2979923" y="2810931"/>
            <a:chExt cx="2053613" cy="584775"/>
          </a:xfrm>
        </p:grpSpPr>
        <p:sp>
          <p:nvSpPr>
            <p:cNvPr id="28" name="TextBox 27"/>
            <p:cNvSpPr txBox="1"/>
            <p:nvPr/>
          </p:nvSpPr>
          <p:spPr>
            <a:xfrm>
              <a:off x="2979923" y="2810931"/>
              <a:ext cx="14029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8.Swift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14" descr="https://miro.medium.com/max/237/1*JZsjbpNPx156vxT6jrSsHg.jpe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871" y="2810931"/>
              <a:ext cx="65066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4072463" y="1811009"/>
            <a:ext cx="2708607" cy="2206656"/>
            <a:chOff x="4136631" y="1843093"/>
            <a:chExt cx="2708607" cy="2206656"/>
          </a:xfrm>
        </p:grpSpPr>
        <p:pic>
          <p:nvPicPr>
            <p:cNvPr id="35" name="Picture 4" descr="https://miro.medium.com/max/989/1*WPu2ummQpcFItDRlPqX79A.jpe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631" y="1843093"/>
              <a:ext cx="2708607" cy="1873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/>
            <p:cNvSpPr/>
            <p:nvPr/>
          </p:nvSpPr>
          <p:spPr>
            <a:xfrm>
              <a:off x="4762209" y="3772750"/>
              <a:ext cx="14574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err="1" smtClean="0">
                  <a:effectLst/>
                  <a:latin typeface="medium-content-sans-serif-font"/>
                  <a:hlinkClick r:id="rId4"/>
                </a:rPr>
                <a:t>Octoverse</a:t>
              </a:r>
              <a:endParaRPr lang="en-US" sz="12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857324" y="4236223"/>
            <a:ext cx="3424142" cy="2508995"/>
            <a:chOff x="8815473" y="4289424"/>
            <a:chExt cx="3424142" cy="2508995"/>
          </a:xfrm>
        </p:grpSpPr>
        <p:pic>
          <p:nvPicPr>
            <p:cNvPr id="53" name="Picture 18" descr="https://miro.medium.com/max/714/1*FibPcKdEsKhti22Se5WALQ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4257" y="4289424"/>
              <a:ext cx="3026577" cy="2178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8815473" y="6521420"/>
              <a:ext cx="34241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smtClean="0">
                  <a:effectLst/>
                  <a:latin typeface="medium-content-sans-serif-font"/>
                  <a:hlinkClick r:id="rId6"/>
                </a:rPr>
                <a:t>StackOverflow Developer Survey, 2019</a:t>
              </a:r>
              <a:endParaRPr lang="en-US" sz="12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17927" y="4257339"/>
            <a:ext cx="4758739" cy="2486918"/>
            <a:chOff x="4136631" y="4311500"/>
            <a:chExt cx="4758739" cy="2486918"/>
          </a:xfrm>
        </p:grpSpPr>
        <p:pic>
          <p:nvPicPr>
            <p:cNvPr id="56" name="Picture 14" descr="https://miro.medium.com/max/1432/1*tT0-DPqAYf90hqP3N63zTA.jpe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631" y="4311500"/>
              <a:ext cx="4758739" cy="2156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/>
            <p:cNvSpPr/>
            <p:nvPr/>
          </p:nvSpPr>
          <p:spPr>
            <a:xfrm>
              <a:off x="5634412" y="6521419"/>
              <a:ext cx="17631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8"/>
                </a:rPr>
                <a:t>Google Trends</a:t>
              </a:r>
              <a:endParaRPr lang="en-US" sz="1200" dirty="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1803" y="1811009"/>
            <a:ext cx="3718593" cy="1182018"/>
            <a:chOff x="171803" y="1811009"/>
            <a:chExt cx="3718593" cy="1182018"/>
          </a:xfrm>
        </p:grpSpPr>
        <p:grpSp>
          <p:nvGrpSpPr>
            <p:cNvPr id="31" name="Group 30"/>
            <p:cNvGrpSpPr/>
            <p:nvPr/>
          </p:nvGrpSpPr>
          <p:grpSpPr>
            <a:xfrm>
              <a:off x="171803" y="1811009"/>
              <a:ext cx="3718593" cy="1182018"/>
              <a:chOff x="235971" y="1843093"/>
              <a:chExt cx="3718593" cy="1182018"/>
            </a:xfrm>
          </p:grpSpPr>
          <p:pic>
            <p:nvPicPr>
              <p:cNvPr id="32" name="Picture 2" descr="https://miro.medium.com/max/618/1*hN6A-3AGLFsBelCEO7NqOg.jpe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971" y="1843093"/>
                <a:ext cx="3718593" cy="830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1520430" y="2748112"/>
                <a:ext cx="11496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10"/>
                  </a:rPr>
                  <a:t>PYPL</a:t>
                </a:r>
                <a:endParaRPr lang="en-US" sz="1200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4983" y="2424230"/>
              <a:ext cx="3655413" cy="26775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963137" y="1771655"/>
            <a:ext cx="1876158" cy="2290738"/>
            <a:chOff x="6963137" y="1771655"/>
            <a:chExt cx="1876158" cy="2290738"/>
          </a:xfrm>
        </p:grpSpPr>
        <p:grpSp>
          <p:nvGrpSpPr>
            <p:cNvPr id="37" name="Group 36"/>
            <p:cNvGrpSpPr/>
            <p:nvPr/>
          </p:nvGrpSpPr>
          <p:grpSpPr>
            <a:xfrm>
              <a:off x="6976893" y="1811008"/>
              <a:ext cx="1862402" cy="2251385"/>
              <a:chOff x="7041061" y="1843092"/>
              <a:chExt cx="1862402" cy="2251385"/>
            </a:xfrm>
          </p:grpSpPr>
          <p:pic>
            <p:nvPicPr>
              <p:cNvPr id="38" name="Picture 6" descr="https://miro.medium.com/max/855/1*HbpxooExwK4W7lAP7Vwt3w.jpe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1061" y="1843092"/>
                <a:ext cx="1862402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7098465" y="3817478"/>
                <a:ext cx="174759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6"/>
                  </a:rPr>
                  <a:t>StackOverflow</a:t>
                </a:r>
                <a:endParaRPr lang="en-US" sz="1200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3137" y="1771655"/>
              <a:ext cx="1876158" cy="188712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035118" y="2120451"/>
            <a:ext cx="2941549" cy="1959205"/>
            <a:chOff x="9035118" y="2120451"/>
            <a:chExt cx="2941549" cy="1959205"/>
          </a:xfrm>
        </p:grpSpPr>
        <p:grpSp>
          <p:nvGrpSpPr>
            <p:cNvPr id="49" name="Group 48"/>
            <p:cNvGrpSpPr/>
            <p:nvPr/>
          </p:nvGrpSpPr>
          <p:grpSpPr>
            <a:xfrm>
              <a:off x="9035118" y="2120451"/>
              <a:ext cx="2941548" cy="1959205"/>
              <a:chOff x="9099286" y="2232745"/>
              <a:chExt cx="2941548" cy="1959205"/>
            </a:xfrm>
          </p:grpSpPr>
          <p:pic>
            <p:nvPicPr>
              <p:cNvPr id="50" name="Picture 16" descr="https://miro.medium.com/max/826/1*bq68zagsXp5TM2ab2lMGlQ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286" y="2232745"/>
                <a:ext cx="2941548" cy="158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9915037" y="3914951"/>
                <a:ext cx="12250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15"/>
                  </a:rPr>
                  <a:t>Indeed</a:t>
                </a:r>
                <a:endParaRPr lang="en-US" sz="1200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35118" y="2136204"/>
              <a:ext cx="2941549" cy="157761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17926" y="4185217"/>
            <a:ext cx="4758739" cy="22820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7876" y="4261901"/>
            <a:ext cx="3037009" cy="218630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23068" y="3074194"/>
            <a:ext cx="3770915" cy="939773"/>
            <a:chOff x="123068" y="3074194"/>
            <a:chExt cx="3770915" cy="939773"/>
          </a:xfrm>
        </p:grpSpPr>
        <p:grpSp>
          <p:nvGrpSpPr>
            <p:cNvPr id="40" name="Group 39"/>
            <p:cNvGrpSpPr/>
            <p:nvPr/>
          </p:nvGrpSpPr>
          <p:grpSpPr>
            <a:xfrm>
              <a:off x="123068" y="3074194"/>
              <a:ext cx="3767328" cy="939773"/>
              <a:chOff x="187236" y="3106278"/>
              <a:chExt cx="3767328" cy="939773"/>
            </a:xfrm>
          </p:grpSpPr>
          <p:pic>
            <p:nvPicPr>
              <p:cNvPr id="41" name="Picture 8" descr="https://miro.medium.com/max/934/1*d0ShC9nxltrWR2ASSgcFRA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36" y="3106278"/>
                <a:ext cx="3767328" cy="584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1462175" y="3769052"/>
                <a:ext cx="121744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20"/>
                  </a:rPr>
                  <a:t>TIOBE</a:t>
                </a:r>
                <a:endParaRPr lang="en-US" sz="1200" dirty="0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2999" y="3215685"/>
              <a:ext cx="3740984" cy="452384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322565" y="4090248"/>
            <a:ext cx="3283371" cy="2656265"/>
            <a:chOff x="322565" y="4156923"/>
            <a:chExt cx="3283371" cy="26562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22565" y="4156923"/>
              <a:ext cx="3283371" cy="2350725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1422374" y="6536189"/>
              <a:ext cx="12174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20"/>
                </a:rPr>
                <a:t>TIOBE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518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973" y="2931586"/>
            <a:ext cx="11680724" cy="3040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CSP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Goroutine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USP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lvl="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Java, Python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973" y="1520721"/>
            <a:ext cx="1804892" cy="584780"/>
            <a:chOff x="7182955" y="5086771"/>
            <a:chExt cx="1804892" cy="584780"/>
          </a:xfrm>
        </p:grpSpPr>
        <p:sp>
          <p:nvSpPr>
            <p:cNvPr id="11" name="TextBox 10"/>
            <p:cNvSpPr txBox="1"/>
            <p:nvPr/>
          </p:nvSpPr>
          <p:spPr>
            <a:xfrm>
              <a:off x="7182955" y="5086771"/>
              <a:ext cx="10166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9.Go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6" descr="https://miro.medium.com/max/399/1*QDU9Xxwi5PUVRymoC1Inb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9580" y="5086771"/>
              <a:ext cx="788267" cy="584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20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5971" y="1171392"/>
            <a:ext cx="1804892" cy="584780"/>
            <a:chOff x="7182955" y="5086771"/>
            <a:chExt cx="1804892" cy="584780"/>
          </a:xfrm>
        </p:grpSpPr>
        <p:sp>
          <p:nvSpPr>
            <p:cNvPr id="28" name="TextBox 27"/>
            <p:cNvSpPr txBox="1"/>
            <p:nvPr/>
          </p:nvSpPr>
          <p:spPr>
            <a:xfrm>
              <a:off x="7182955" y="5086771"/>
              <a:ext cx="10166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9.Go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16" descr="https://miro.medium.com/max/399/1*QDU9Xxwi5PUVRymoC1Inb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9580" y="5086771"/>
              <a:ext cx="788267" cy="584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108303" y="1861809"/>
            <a:ext cx="3718593" cy="1182018"/>
            <a:chOff x="235971" y="1843093"/>
            <a:chExt cx="3718593" cy="1182018"/>
          </a:xfrm>
        </p:grpSpPr>
        <p:pic>
          <p:nvPicPr>
            <p:cNvPr id="32" name="Picture 2" descr="https://miro.medium.com/max/618/1*hN6A-3AGLFsBelCEO7NqOg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71" y="1843093"/>
              <a:ext cx="3718593" cy="830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1520430" y="2748112"/>
              <a:ext cx="11496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4"/>
                </a:rPr>
                <a:t>PYPL</a:t>
              </a:r>
              <a:endParaRPr lang="en-US" sz="1200" dirty="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123068" y="4973104"/>
            <a:ext cx="3424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 smtClean="0">
                <a:effectLst/>
                <a:latin typeface="medium-content-sans-serif-font"/>
              </a:rPr>
              <a:t>Source: </a:t>
            </a:r>
            <a:r>
              <a:rPr lang="en-US" sz="1200" b="0" i="0" u="none" strike="noStrike" dirty="0" err="1" smtClean="0">
                <a:effectLst/>
                <a:latin typeface="medium-content-sans-serif-font"/>
                <a:hlinkClick r:id="rId5"/>
              </a:rPr>
              <a:t>StackOverflow</a:t>
            </a:r>
            <a:r>
              <a:rPr lang="en-US" sz="1200" b="0" i="0" u="none" strike="noStrike" dirty="0" smtClean="0">
                <a:effectLst/>
                <a:latin typeface="medium-content-sans-serif-font"/>
                <a:hlinkClick r:id="rId5"/>
              </a:rPr>
              <a:t> Developer Survey, 2019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74930" y="4672064"/>
            <a:ext cx="3491831" cy="849536"/>
            <a:chOff x="123068" y="3074194"/>
            <a:chExt cx="3767328" cy="939773"/>
          </a:xfrm>
        </p:grpSpPr>
        <p:grpSp>
          <p:nvGrpSpPr>
            <p:cNvPr id="40" name="Group 39"/>
            <p:cNvGrpSpPr/>
            <p:nvPr/>
          </p:nvGrpSpPr>
          <p:grpSpPr>
            <a:xfrm>
              <a:off x="123068" y="3074194"/>
              <a:ext cx="3767328" cy="939773"/>
              <a:chOff x="187236" y="3106278"/>
              <a:chExt cx="3767328" cy="939773"/>
            </a:xfrm>
          </p:grpSpPr>
          <p:pic>
            <p:nvPicPr>
              <p:cNvPr id="41" name="Picture 8" descr="https://miro.medium.com/max/934/1*d0ShC9nxltrWR2ASSgcFRA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36" y="3106278"/>
                <a:ext cx="3767328" cy="584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1462175" y="3769052"/>
                <a:ext cx="121744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7"/>
                  </a:rPr>
                  <a:t>TIOBE</a:t>
                </a:r>
                <a:endParaRPr lang="en-US" sz="1200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819" y="3242747"/>
              <a:ext cx="3722577" cy="425322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976893" y="1811008"/>
            <a:ext cx="1866001" cy="2251385"/>
            <a:chOff x="6976893" y="1811008"/>
            <a:chExt cx="1866001" cy="2251385"/>
          </a:xfrm>
        </p:grpSpPr>
        <p:grpSp>
          <p:nvGrpSpPr>
            <p:cNvPr id="37" name="Group 36"/>
            <p:cNvGrpSpPr/>
            <p:nvPr/>
          </p:nvGrpSpPr>
          <p:grpSpPr>
            <a:xfrm>
              <a:off x="6976893" y="1811008"/>
              <a:ext cx="1862402" cy="2251385"/>
              <a:chOff x="7041061" y="1843092"/>
              <a:chExt cx="1862402" cy="2251385"/>
            </a:xfrm>
          </p:grpSpPr>
          <p:pic>
            <p:nvPicPr>
              <p:cNvPr id="38" name="Picture 6" descr="https://miro.medium.com/max/855/1*HbpxooExwK4W7lAP7Vwt3w.jpe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1061" y="1843092"/>
                <a:ext cx="1862402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7098465" y="3817478"/>
                <a:ext cx="174759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5"/>
                  </a:rPr>
                  <a:t>StackOverflow</a:t>
                </a:r>
                <a:endParaRPr lang="en-US" sz="1200" dirty="0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6894" y="1811008"/>
              <a:ext cx="1866000" cy="18769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96847" y="5482792"/>
            <a:ext cx="3756729" cy="1230342"/>
            <a:chOff x="196847" y="5482792"/>
            <a:chExt cx="3756729" cy="1230342"/>
          </a:xfrm>
        </p:grpSpPr>
        <p:grpSp>
          <p:nvGrpSpPr>
            <p:cNvPr id="43" name="Group 42"/>
            <p:cNvGrpSpPr/>
            <p:nvPr/>
          </p:nvGrpSpPr>
          <p:grpSpPr>
            <a:xfrm>
              <a:off x="234983" y="5488460"/>
              <a:ext cx="3718593" cy="1224674"/>
              <a:chOff x="299151" y="5520544"/>
              <a:chExt cx="3718593" cy="1224674"/>
            </a:xfrm>
          </p:grpSpPr>
          <p:pic>
            <p:nvPicPr>
              <p:cNvPr id="44" name="Picture 10" descr="https://miro.medium.com/max/722/1*rMY15fawMTuY5hzIptTm8Q.jpe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51" y="5520544"/>
                <a:ext cx="3718593" cy="9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1342174" y="6468219"/>
                <a:ext cx="14574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12"/>
                  </a:rPr>
                  <a:t>Octoverse</a:t>
                </a:r>
                <a:endParaRPr lang="en-US" sz="1200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6847" y="5482792"/>
              <a:ext cx="3733234" cy="874899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940" y="3116854"/>
            <a:ext cx="2648424" cy="189613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208712" y="4131899"/>
            <a:ext cx="4767954" cy="2612358"/>
            <a:chOff x="7208712" y="4131899"/>
            <a:chExt cx="4767954" cy="2612358"/>
          </a:xfrm>
        </p:grpSpPr>
        <p:grpSp>
          <p:nvGrpSpPr>
            <p:cNvPr id="55" name="Group 54"/>
            <p:cNvGrpSpPr/>
            <p:nvPr/>
          </p:nvGrpSpPr>
          <p:grpSpPr>
            <a:xfrm>
              <a:off x="7217927" y="4257339"/>
              <a:ext cx="4758739" cy="2486918"/>
              <a:chOff x="4136631" y="4311500"/>
              <a:chExt cx="4758739" cy="2486918"/>
            </a:xfrm>
          </p:grpSpPr>
          <p:pic>
            <p:nvPicPr>
              <p:cNvPr id="56" name="Picture 14" descr="https://miro.medium.com/max/1432/1*tT0-DPqAYf90hqP3N63zTA.jpe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4311500"/>
                <a:ext cx="4758739" cy="2156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5634412" y="6521419"/>
                <a:ext cx="17631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16"/>
                  </a:rPr>
                  <a:t>Google Trends</a:t>
                </a:r>
                <a:endParaRPr lang="en-US" sz="1200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8712" y="4131899"/>
              <a:ext cx="4767954" cy="2293238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035118" y="2120451"/>
            <a:ext cx="2941548" cy="1959205"/>
            <a:chOff x="9035118" y="2120451"/>
            <a:chExt cx="2941548" cy="1959205"/>
          </a:xfrm>
        </p:grpSpPr>
        <p:grpSp>
          <p:nvGrpSpPr>
            <p:cNvPr id="49" name="Group 48"/>
            <p:cNvGrpSpPr/>
            <p:nvPr/>
          </p:nvGrpSpPr>
          <p:grpSpPr>
            <a:xfrm>
              <a:off x="9035118" y="2120451"/>
              <a:ext cx="2941548" cy="1959205"/>
              <a:chOff x="9099286" y="2232745"/>
              <a:chExt cx="2941548" cy="1959205"/>
            </a:xfrm>
          </p:grpSpPr>
          <p:pic>
            <p:nvPicPr>
              <p:cNvPr id="50" name="Picture 16" descr="https://miro.medium.com/max/826/1*bq68zagsXp5TM2ab2lMGlQ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286" y="2232745"/>
                <a:ext cx="2941548" cy="158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9915037" y="3914951"/>
                <a:ext cx="12250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19"/>
                  </a:rPr>
                  <a:t>Indeed</a:t>
                </a:r>
                <a:endParaRPr lang="en-US" sz="1200" dirty="0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035118" y="2137696"/>
              <a:ext cx="2941548" cy="157761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3691669" y="1819993"/>
            <a:ext cx="3424142" cy="2508995"/>
            <a:chOff x="3857324" y="4236223"/>
            <a:chExt cx="3424142" cy="2508995"/>
          </a:xfrm>
        </p:grpSpPr>
        <p:grpSp>
          <p:nvGrpSpPr>
            <p:cNvPr id="52" name="Group 51"/>
            <p:cNvGrpSpPr/>
            <p:nvPr/>
          </p:nvGrpSpPr>
          <p:grpSpPr>
            <a:xfrm>
              <a:off x="3857324" y="4236223"/>
              <a:ext cx="3424142" cy="2508995"/>
              <a:chOff x="8815473" y="4289424"/>
              <a:chExt cx="3424142" cy="2508995"/>
            </a:xfrm>
          </p:grpSpPr>
          <p:pic>
            <p:nvPicPr>
              <p:cNvPr id="53" name="Picture 18" descr="https://miro.medium.com/max/714/1*FibPcKdEsKhti22Se5WALQ.png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4257" y="4289424"/>
                <a:ext cx="3026577" cy="2178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8815473" y="6521420"/>
                <a:ext cx="34241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5"/>
                  </a:rPr>
                  <a:t>StackOverflow Developer Survey, 2019</a:t>
                </a:r>
                <a:endParaRPr lang="en-US" sz="1200" dirty="0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56108" y="4257339"/>
              <a:ext cx="3026577" cy="2178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18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5973" y="1423190"/>
            <a:ext cx="2329163" cy="648533"/>
            <a:chOff x="1681315" y="1600170"/>
            <a:chExt cx="2329163" cy="648533"/>
          </a:xfrm>
        </p:grpSpPr>
        <p:sp>
          <p:nvSpPr>
            <p:cNvPr id="5" name="TextBox 4"/>
            <p:cNvSpPr txBox="1"/>
            <p:nvPr/>
          </p:nvSpPr>
          <p:spPr>
            <a:xfrm>
              <a:off x="1681315" y="1600170"/>
              <a:ext cx="17443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1.Python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4" descr="Kết quả hình ảnh cho python logo không nề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703" y="1663928"/>
              <a:ext cx="58477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235973" y="2931586"/>
            <a:ext cx="11680724" cy="2602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USP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en-US" sz="2800" b="1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b="1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mẽ</a:t>
            </a:r>
            <a:r>
              <a:rPr lang="en-US" sz="2800" b="1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Pandas 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 . </a:t>
            </a:r>
            <a:endParaRPr lang="en-US" sz="28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4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973" y="2931586"/>
            <a:ext cx="11680724" cy="349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Ruby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súc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Ruby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Ruby on Rails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lẽ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lvl="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Ruby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Twitter,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Airbnb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tuyệt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vời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973" y="1520723"/>
            <a:ext cx="3103018" cy="584781"/>
            <a:chOff x="7182955" y="6012732"/>
            <a:chExt cx="3103018" cy="584781"/>
          </a:xfrm>
        </p:grpSpPr>
        <p:sp>
          <p:nvSpPr>
            <p:cNvPr id="11" name="TextBox 10"/>
            <p:cNvSpPr txBox="1"/>
            <p:nvPr/>
          </p:nvSpPr>
          <p:spPr>
            <a:xfrm>
              <a:off x="7182955" y="6012732"/>
              <a:ext cx="16546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10.Ruby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8" descr="https://miro.medium.com/max/374/0*kFvEL7Psp411m9W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575" y="6012732"/>
              <a:ext cx="1448398" cy="58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312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5971" y="1169641"/>
            <a:ext cx="3103018" cy="584781"/>
            <a:chOff x="7182955" y="6012732"/>
            <a:chExt cx="3103018" cy="584781"/>
          </a:xfrm>
        </p:grpSpPr>
        <p:sp>
          <p:nvSpPr>
            <p:cNvPr id="28" name="TextBox 27"/>
            <p:cNvSpPr txBox="1"/>
            <p:nvPr/>
          </p:nvSpPr>
          <p:spPr>
            <a:xfrm>
              <a:off x="7182955" y="6012732"/>
              <a:ext cx="16546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10.Ruby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18" descr="https://miro.medium.com/max/374/0*kFvEL7Psp411m9W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575" y="6012732"/>
              <a:ext cx="1448398" cy="58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8289642" y="5383720"/>
            <a:ext cx="3767328" cy="939773"/>
            <a:chOff x="187236" y="3106278"/>
            <a:chExt cx="3767328" cy="939773"/>
          </a:xfrm>
        </p:grpSpPr>
        <p:pic>
          <p:nvPicPr>
            <p:cNvPr id="41" name="Picture 8" descr="https://miro.medium.com/max/934/1*d0ShC9nxltrWR2ASSgcFR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36" y="3106278"/>
              <a:ext cx="3767328" cy="58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1462175" y="3769052"/>
              <a:ext cx="12174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4"/>
                </a:rPr>
                <a:t>TIOBE</a:t>
              </a:r>
              <a:endParaRPr lang="en-US" sz="1200" dirty="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25735" y="3842064"/>
            <a:ext cx="2728877" cy="2245921"/>
            <a:chOff x="4052193" y="1771744"/>
            <a:chExt cx="2728877" cy="2245921"/>
          </a:xfrm>
        </p:grpSpPr>
        <p:grpSp>
          <p:nvGrpSpPr>
            <p:cNvPr id="34" name="Group 33"/>
            <p:cNvGrpSpPr/>
            <p:nvPr/>
          </p:nvGrpSpPr>
          <p:grpSpPr>
            <a:xfrm>
              <a:off x="4072463" y="1811009"/>
              <a:ext cx="2708607" cy="2206656"/>
              <a:chOff x="4136631" y="1843093"/>
              <a:chExt cx="2708607" cy="2206656"/>
            </a:xfrm>
          </p:grpSpPr>
          <p:pic>
            <p:nvPicPr>
              <p:cNvPr id="35" name="Picture 4" descr="https://miro.medium.com/max/989/1*WPu2ummQpcFItDRlPqX79A.jpe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1843093"/>
                <a:ext cx="2708607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4762209" y="3772750"/>
                <a:ext cx="14574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6"/>
                  </a:rPr>
                  <a:t>Octoverse</a:t>
                </a:r>
                <a:endParaRPr lang="en-US" sz="1200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2193" y="1771744"/>
              <a:ext cx="2728877" cy="188731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9448601" y="1807881"/>
            <a:ext cx="2524472" cy="3197802"/>
            <a:chOff x="6976893" y="1811008"/>
            <a:chExt cx="1862402" cy="2251385"/>
          </a:xfrm>
        </p:grpSpPr>
        <p:grpSp>
          <p:nvGrpSpPr>
            <p:cNvPr id="37" name="Group 36"/>
            <p:cNvGrpSpPr/>
            <p:nvPr/>
          </p:nvGrpSpPr>
          <p:grpSpPr>
            <a:xfrm>
              <a:off x="6976893" y="1811008"/>
              <a:ext cx="1862402" cy="2251385"/>
              <a:chOff x="7041061" y="1843092"/>
              <a:chExt cx="1862402" cy="2251385"/>
            </a:xfrm>
          </p:grpSpPr>
          <p:pic>
            <p:nvPicPr>
              <p:cNvPr id="38" name="Picture 6" descr="https://miro.medium.com/max/855/1*HbpxooExwK4W7lAP7Vwt3w.jpe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1061" y="1843092"/>
                <a:ext cx="1862402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7098465" y="3817478"/>
                <a:ext cx="174759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9"/>
                  </a:rPr>
                  <a:t>StackOverflow</a:t>
                </a:r>
                <a:endParaRPr lang="en-US" sz="1200" dirty="0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6893" y="1811008"/>
              <a:ext cx="1862401" cy="187329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23885" y="4465525"/>
            <a:ext cx="4762094" cy="2493656"/>
            <a:chOff x="7214572" y="4250601"/>
            <a:chExt cx="4762094" cy="2493656"/>
          </a:xfrm>
        </p:grpSpPr>
        <p:grpSp>
          <p:nvGrpSpPr>
            <p:cNvPr id="55" name="Group 54"/>
            <p:cNvGrpSpPr/>
            <p:nvPr/>
          </p:nvGrpSpPr>
          <p:grpSpPr>
            <a:xfrm>
              <a:off x="7217927" y="4257339"/>
              <a:ext cx="4758739" cy="2486918"/>
              <a:chOff x="4136631" y="4311500"/>
              <a:chExt cx="4758739" cy="2486918"/>
            </a:xfrm>
          </p:grpSpPr>
          <p:pic>
            <p:nvPicPr>
              <p:cNvPr id="56" name="Picture 14" descr="https://miro.medium.com/max/1432/1*tT0-DPqAYf90hqP3N63zTA.jpe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4311500"/>
                <a:ext cx="4758739" cy="2156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5634412" y="6521419"/>
                <a:ext cx="17631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12"/>
                  </a:rPr>
                  <a:t>Google Trends</a:t>
                </a:r>
                <a:endParaRPr lang="en-US" sz="1200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4572" y="4250601"/>
              <a:ext cx="4738335" cy="226387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319400" y="1800264"/>
            <a:ext cx="2976188" cy="1959205"/>
            <a:chOff x="9035118" y="2120451"/>
            <a:chExt cx="2976188" cy="1959205"/>
          </a:xfrm>
        </p:grpSpPr>
        <p:grpSp>
          <p:nvGrpSpPr>
            <p:cNvPr id="49" name="Group 48"/>
            <p:cNvGrpSpPr/>
            <p:nvPr/>
          </p:nvGrpSpPr>
          <p:grpSpPr>
            <a:xfrm>
              <a:off x="9035118" y="2120451"/>
              <a:ext cx="2941548" cy="1959205"/>
              <a:chOff x="9099286" y="2232745"/>
              <a:chExt cx="2941548" cy="1959205"/>
            </a:xfrm>
          </p:grpSpPr>
          <p:pic>
            <p:nvPicPr>
              <p:cNvPr id="50" name="Picture 16" descr="https://miro.medium.com/max/826/1*bq68zagsXp5TM2ab2lMGlQ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286" y="2232745"/>
                <a:ext cx="2941548" cy="158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9915037" y="3914951"/>
                <a:ext cx="12250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15"/>
                  </a:rPr>
                  <a:t>Indeed</a:t>
                </a:r>
                <a:endParaRPr lang="en-US" sz="1200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69757" y="2128068"/>
              <a:ext cx="2941549" cy="157761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77646" y="1864541"/>
            <a:ext cx="3424142" cy="2508995"/>
            <a:chOff x="3857324" y="4236223"/>
            <a:chExt cx="3424142" cy="2508995"/>
          </a:xfrm>
        </p:grpSpPr>
        <p:grpSp>
          <p:nvGrpSpPr>
            <p:cNvPr id="52" name="Group 51"/>
            <p:cNvGrpSpPr/>
            <p:nvPr/>
          </p:nvGrpSpPr>
          <p:grpSpPr>
            <a:xfrm>
              <a:off x="3857324" y="4236223"/>
              <a:ext cx="3424142" cy="2508995"/>
              <a:chOff x="8815473" y="4289424"/>
              <a:chExt cx="3424142" cy="2508995"/>
            </a:xfrm>
          </p:grpSpPr>
          <p:pic>
            <p:nvPicPr>
              <p:cNvPr id="53" name="Picture 18" descr="https://miro.medium.com/max/714/1*FibPcKdEsKhti22Se5WALQ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4257" y="4289424"/>
                <a:ext cx="3026577" cy="2178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8815473" y="6521420"/>
                <a:ext cx="34241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9"/>
                  </a:rPr>
                  <a:t>StackOverflow Developer Survey, 2019</a:t>
                </a:r>
                <a:endParaRPr lang="en-US" sz="1200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56107" y="4246724"/>
              <a:ext cx="3010654" cy="2167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38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1671" y="1109514"/>
            <a:ext cx="2329163" cy="584775"/>
            <a:chOff x="1681313" y="1562840"/>
            <a:chExt cx="2329163" cy="584775"/>
          </a:xfrm>
        </p:grpSpPr>
        <p:sp>
          <p:nvSpPr>
            <p:cNvPr id="6" name="TextBox 5"/>
            <p:cNvSpPr txBox="1"/>
            <p:nvPr/>
          </p:nvSpPr>
          <p:spPr>
            <a:xfrm>
              <a:off x="1681313" y="1562840"/>
              <a:ext cx="17443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1.Python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4" descr="Kết quả hình ảnh cho python logo không nề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701" y="1562840"/>
              <a:ext cx="584775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171803" y="1811009"/>
            <a:ext cx="3718593" cy="1182018"/>
            <a:chOff x="235971" y="1843093"/>
            <a:chExt cx="3718593" cy="1182018"/>
          </a:xfrm>
        </p:grpSpPr>
        <p:pic>
          <p:nvPicPr>
            <p:cNvPr id="2050" name="Picture 2" descr="https://miro.medium.com/max/618/1*hN6A-3AGLFsBelCEO7NqOg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71" y="1843093"/>
              <a:ext cx="3718593" cy="830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520430" y="2748112"/>
              <a:ext cx="11496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4"/>
                </a:rPr>
                <a:t>PYPL</a:t>
              </a:r>
              <a:endParaRPr lang="en-US" sz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72463" y="1811009"/>
            <a:ext cx="2708607" cy="2206656"/>
            <a:chOff x="4136631" y="1843093"/>
            <a:chExt cx="2708607" cy="2206656"/>
          </a:xfrm>
        </p:grpSpPr>
        <p:pic>
          <p:nvPicPr>
            <p:cNvPr id="2052" name="Picture 4" descr="https://miro.medium.com/max/989/1*WPu2ummQpcFItDRlPqX79A.jpe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631" y="1843093"/>
              <a:ext cx="2708607" cy="1873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762209" y="3772750"/>
              <a:ext cx="14574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err="1" smtClean="0">
                  <a:effectLst/>
                  <a:latin typeface="medium-content-sans-serif-font"/>
                  <a:hlinkClick r:id="rId6"/>
                </a:rPr>
                <a:t>Octoverse</a:t>
              </a:r>
              <a:endParaRPr lang="en-US" sz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76893" y="1811008"/>
            <a:ext cx="1862402" cy="2251385"/>
            <a:chOff x="7041061" y="1843092"/>
            <a:chExt cx="1862402" cy="2251385"/>
          </a:xfrm>
        </p:grpSpPr>
        <p:pic>
          <p:nvPicPr>
            <p:cNvPr id="2054" name="Picture 6" descr="https://miro.medium.com/max/855/1*HbpxooExwK4W7lAP7Vwt3w.jpe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1061" y="1843092"/>
              <a:ext cx="1862402" cy="1873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098465" y="3817478"/>
              <a:ext cx="17475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err="1" smtClean="0">
                  <a:effectLst/>
                  <a:latin typeface="medium-content-sans-serif-font"/>
                  <a:hlinkClick r:id="rId8"/>
                </a:rPr>
                <a:t>StackOverflow</a:t>
              </a:r>
              <a:endParaRPr lang="en-US" sz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3068" y="3074194"/>
            <a:ext cx="3767328" cy="939773"/>
            <a:chOff x="187236" y="3106278"/>
            <a:chExt cx="3767328" cy="939773"/>
          </a:xfrm>
        </p:grpSpPr>
        <p:pic>
          <p:nvPicPr>
            <p:cNvPr id="2056" name="Picture 8" descr="https://miro.medium.com/max/934/1*d0ShC9nxltrWR2ASSgcFRA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36" y="3106278"/>
              <a:ext cx="3767328" cy="58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462175" y="3769052"/>
              <a:ext cx="12174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10"/>
                </a:rPr>
                <a:t>TIOBE</a:t>
              </a:r>
              <a:endParaRPr lang="en-US" sz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4983" y="5488460"/>
            <a:ext cx="3718593" cy="1224674"/>
            <a:chOff x="299151" y="5520544"/>
            <a:chExt cx="3718593" cy="1224674"/>
          </a:xfrm>
        </p:grpSpPr>
        <p:pic>
          <p:nvPicPr>
            <p:cNvPr id="2058" name="Picture 10" descr="https://miro.medium.com/max/722/1*rMY15fawMTuY5hzIptTm8Q.jpe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51" y="5520544"/>
              <a:ext cx="3718593" cy="9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342174" y="6468219"/>
              <a:ext cx="14574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err="1" smtClean="0">
                  <a:effectLst/>
                  <a:latin typeface="medium-content-sans-serif-font"/>
                  <a:hlinkClick r:id="rId6"/>
                </a:rPr>
                <a:t>Octoverse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4983" y="4091877"/>
            <a:ext cx="3718593" cy="1327684"/>
            <a:chOff x="299151" y="4123961"/>
            <a:chExt cx="3718593" cy="1327684"/>
          </a:xfrm>
        </p:grpSpPr>
        <p:pic>
          <p:nvPicPr>
            <p:cNvPr id="2060" name="Picture 12" descr="https://miro.medium.com/max/872/1*LxcHgDMIcroLzqz1LYrV1w.jpe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51" y="4123961"/>
              <a:ext cx="3718593" cy="963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58828" y="5174646"/>
              <a:ext cx="34241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err="1" smtClean="0">
                  <a:effectLst/>
                  <a:latin typeface="medium-content-sans-serif-font"/>
                  <a:hlinkClick r:id="rId8"/>
                </a:rPr>
                <a:t>StackOverflow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8"/>
                </a:rPr>
                <a:t> Developer Survey, 2019</a:t>
              </a:r>
              <a:endParaRPr lang="en-US" sz="12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035118" y="2120451"/>
            <a:ext cx="2941548" cy="1959205"/>
            <a:chOff x="9099286" y="2232745"/>
            <a:chExt cx="2941548" cy="1959205"/>
          </a:xfrm>
        </p:grpSpPr>
        <p:pic>
          <p:nvPicPr>
            <p:cNvPr id="2064" name="Picture 16" descr="https://miro.medium.com/max/826/1*bq68zagsXp5TM2ab2lMGlQ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9286" y="2232745"/>
              <a:ext cx="2941548" cy="158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9915037" y="3914951"/>
              <a:ext cx="122501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smtClean="0">
                  <a:effectLst/>
                  <a:latin typeface="medium-content-sans-serif-font"/>
                  <a:hlinkClick r:id="rId14"/>
                </a:rPr>
                <a:t>Indeed</a:t>
              </a:r>
              <a:endParaRPr lang="en-US" sz="12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57324" y="4236223"/>
            <a:ext cx="3424142" cy="2508995"/>
            <a:chOff x="8815473" y="4289424"/>
            <a:chExt cx="3424142" cy="2508995"/>
          </a:xfrm>
        </p:grpSpPr>
        <p:pic>
          <p:nvPicPr>
            <p:cNvPr id="2066" name="Picture 18" descr="https://miro.medium.com/max/714/1*FibPcKdEsKhti22Se5WALQ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4257" y="4289424"/>
              <a:ext cx="3026577" cy="2178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8815473" y="6521420"/>
              <a:ext cx="34241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smtClean="0">
                  <a:effectLst/>
                  <a:latin typeface="medium-content-sans-serif-font"/>
                  <a:hlinkClick r:id="rId8"/>
                </a:rPr>
                <a:t>StackOverflow Developer Survey, 2019</a:t>
              </a:r>
              <a:endParaRPr lang="en-US" sz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217927" y="4257339"/>
            <a:ext cx="4758739" cy="2486918"/>
            <a:chOff x="4136631" y="4311500"/>
            <a:chExt cx="4758739" cy="2486918"/>
          </a:xfrm>
        </p:grpSpPr>
        <p:pic>
          <p:nvPicPr>
            <p:cNvPr id="2062" name="Picture 14" descr="https://miro.medium.com/max/1432/1*tT0-DPqAYf90hqP3N63zTA.jpe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631" y="4311500"/>
              <a:ext cx="4758739" cy="2156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5634412" y="6521419"/>
              <a:ext cx="17631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17"/>
                </a:rPr>
                <a:t>Google Trends</a:t>
              </a:r>
              <a:endParaRPr lang="en-US" sz="12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6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973" y="2931586"/>
            <a:ext cx="11680724" cy="2141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cãi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b="1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Node.js. </a:t>
            </a: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ES5, ES6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5973" y="1520726"/>
            <a:ext cx="2987794" cy="584775"/>
            <a:chOff x="1754561" y="3215942"/>
            <a:chExt cx="2987794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1754561" y="3215942"/>
              <a:ext cx="23839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2.JavaScript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7580" y="3215942"/>
              <a:ext cx="584775" cy="584775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1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18" y="2139892"/>
            <a:ext cx="2941548" cy="158473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35971" y="1091508"/>
            <a:ext cx="2987794" cy="584775"/>
            <a:chOff x="1754561" y="3215942"/>
            <a:chExt cx="2987794" cy="584775"/>
          </a:xfrm>
        </p:grpSpPr>
        <p:sp>
          <p:nvSpPr>
            <p:cNvPr id="25" name="TextBox 24"/>
            <p:cNvSpPr txBox="1"/>
            <p:nvPr/>
          </p:nvSpPr>
          <p:spPr>
            <a:xfrm>
              <a:off x="1754561" y="3215942"/>
              <a:ext cx="23839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2.JavaScript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580" y="3215942"/>
              <a:ext cx="584775" cy="584775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71803" y="1811009"/>
            <a:ext cx="3718593" cy="1182018"/>
            <a:chOff x="235971" y="1843093"/>
            <a:chExt cx="3718593" cy="1182018"/>
          </a:xfrm>
        </p:grpSpPr>
        <p:pic>
          <p:nvPicPr>
            <p:cNvPr id="29" name="Picture 2" descr="https://miro.medium.com/max/618/1*hN6A-3AGLFsBelCEO7NqOg.jp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71" y="1843093"/>
              <a:ext cx="3718593" cy="830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1520430" y="2748112"/>
              <a:ext cx="11496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5"/>
                </a:rPr>
                <a:t>PYPL</a:t>
              </a:r>
              <a:endParaRPr lang="en-US" sz="12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71238" y="1808518"/>
            <a:ext cx="1868058" cy="2253875"/>
            <a:chOff x="6971238" y="1808518"/>
            <a:chExt cx="1868058" cy="22538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1238" y="1808518"/>
              <a:ext cx="1868058" cy="1878982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7034297" y="3785394"/>
              <a:ext cx="17475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err="1" smtClean="0">
                  <a:effectLst/>
                  <a:latin typeface="medium-content-sans-serif-font"/>
                  <a:hlinkClick r:id="rId7"/>
                </a:rPr>
                <a:t>StackOverflow</a:t>
              </a:r>
              <a:endParaRPr lang="en-US" sz="1200" dirty="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9850869" y="3802657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 smtClean="0">
                <a:effectLst/>
                <a:latin typeface="medium-content-sans-serif-font"/>
              </a:rPr>
              <a:t>Source: </a:t>
            </a:r>
            <a:r>
              <a:rPr lang="en-US" sz="1200" b="0" i="0" u="none" strike="noStrike" dirty="0" smtClean="0">
                <a:effectLst/>
                <a:latin typeface="medium-content-sans-serif-font"/>
                <a:hlinkClick r:id="rId8"/>
              </a:rPr>
              <a:t>Indeed</a:t>
            </a:r>
            <a:endParaRPr lang="en-US" sz="12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7217927" y="4257339"/>
            <a:ext cx="4758739" cy="2486918"/>
            <a:chOff x="4136631" y="4311500"/>
            <a:chExt cx="4758739" cy="2486918"/>
          </a:xfrm>
        </p:grpSpPr>
        <p:pic>
          <p:nvPicPr>
            <p:cNvPr id="53" name="Picture 14" descr="https://miro.medium.com/max/1432/1*tT0-DPqAYf90hqP3N63zTA.jpe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631" y="4311500"/>
              <a:ext cx="4758739" cy="2156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5634412" y="6521419"/>
              <a:ext cx="17631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10"/>
                </a:rPr>
                <a:t>Google Trends</a:t>
              </a:r>
              <a:endParaRPr lang="en-US" sz="12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68864" y="1765183"/>
            <a:ext cx="2712206" cy="2209147"/>
            <a:chOff x="4056108" y="1808518"/>
            <a:chExt cx="2712206" cy="2209147"/>
          </a:xfrm>
        </p:grpSpPr>
        <p:sp>
          <p:nvSpPr>
            <p:cNvPr id="33" name="Rectangle 32"/>
            <p:cNvSpPr/>
            <p:nvPr/>
          </p:nvSpPr>
          <p:spPr>
            <a:xfrm>
              <a:off x="4698041" y="3740666"/>
              <a:ext cx="14574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err="1" smtClean="0">
                  <a:effectLst/>
                  <a:latin typeface="medium-content-sans-serif-font"/>
                  <a:hlinkClick r:id="rId11"/>
                </a:rPr>
                <a:t>Octoverse</a:t>
              </a:r>
              <a:endParaRPr lang="en-US" sz="12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56108" y="1808518"/>
              <a:ext cx="2712206" cy="1875783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803" y="2321026"/>
            <a:ext cx="3681381" cy="28173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3857324" y="4236223"/>
            <a:ext cx="3424142" cy="2508995"/>
            <a:chOff x="3857324" y="4236223"/>
            <a:chExt cx="3424142" cy="2508995"/>
          </a:xfrm>
        </p:grpSpPr>
        <p:grpSp>
          <p:nvGrpSpPr>
            <p:cNvPr id="49" name="Group 48"/>
            <p:cNvGrpSpPr/>
            <p:nvPr/>
          </p:nvGrpSpPr>
          <p:grpSpPr>
            <a:xfrm>
              <a:off x="3857324" y="4236223"/>
              <a:ext cx="3424142" cy="2508995"/>
              <a:chOff x="8815473" y="4289424"/>
              <a:chExt cx="3424142" cy="2508995"/>
            </a:xfrm>
          </p:grpSpPr>
          <p:pic>
            <p:nvPicPr>
              <p:cNvPr id="50" name="Picture 18" descr="https://miro.medium.com/max/714/1*FibPcKdEsKhti22Se5WALQ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4257" y="4289424"/>
                <a:ext cx="3026577" cy="2178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8815473" y="6521420"/>
                <a:ext cx="34241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7"/>
                  </a:rPr>
                  <a:t>StackOverflow Developer Survey, 2019</a:t>
                </a:r>
                <a:endParaRPr lang="en-US" sz="1200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56108" y="4257337"/>
              <a:ext cx="3026577" cy="2178797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17927" y="4255496"/>
            <a:ext cx="4758739" cy="216006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72264" y="2978578"/>
            <a:ext cx="2291476" cy="1125980"/>
            <a:chOff x="885826" y="3067680"/>
            <a:chExt cx="2291476" cy="1125980"/>
          </a:xfrm>
        </p:grpSpPr>
        <p:sp>
          <p:nvSpPr>
            <p:cNvPr id="39" name="Rectangle 38"/>
            <p:cNvSpPr/>
            <p:nvPr/>
          </p:nvSpPr>
          <p:spPr>
            <a:xfrm>
              <a:off x="1427964" y="3916661"/>
              <a:ext cx="12174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17"/>
                </a:rPr>
                <a:t>TIOBE</a:t>
              </a:r>
              <a:endParaRPr lang="en-US" sz="120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85826" y="3067680"/>
              <a:ext cx="2291476" cy="83282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129986" y="4164528"/>
            <a:ext cx="3424142" cy="2529193"/>
            <a:chOff x="231479" y="6028598"/>
            <a:chExt cx="3424142" cy="2529193"/>
          </a:xfrm>
        </p:grpSpPr>
        <p:sp>
          <p:nvSpPr>
            <p:cNvPr id="45" name="Rectangle 44"/>
            <p:cNvSpPr/>
            <p:nvPr/>
          </p:nvSpPr>
          <p:spPr>
            <a:xfrm>
              <a:off x="231479" y="8280792"/>
              <a:ext cx="34241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err="1" smtClean="0">
                  <a:effectLst/>
                  <a:latin typeface="medium-content-sans-serif-font"/>
                  <a:hlinkClick r:id="rId7"/>
                </a:rPr>
                <a:t>StackOverflow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7"/>
                </a:rPr>
                <a:t> Developer Survey, 2019</a:t>
              </a:r>
              <a:endParaRPr lang="en-US" sz="12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51959" y="6028598"/>
              <a:ext cx="3403662" cy="225219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9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973" y="2931586"/>
            <a:ext cx="11680724" cy="3063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800" b="1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JVM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5973" y="1520726"/>
            <a:ext cx="2396096" cy="584776"/>
            <a:chOff x="3223767" y="1520726"/>
            <a:chExt cx="2396096" cy="584776"/>
          </a:xfrm>
        </p:grpSpPr>
        <p:sp>
          <p:nvSpPr>
            <p:cNvPr id="11" name="TextBox 10"/>
            <p:cNvSpPr txBox="1"/>
            <p:nvPr/>
          </p:nvSpPr>
          <p:spPr>
            <a:xfrm>
              <a:off x="3223767" y="1520727"/>
              <a:ext cx="13131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3.Java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2" descr="https://miro.medium.com/max/300/1*3ySqOjy40UX3oXpBTwqpXw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47" y="1520726"/>
              <a:ext cx="1082916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63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58828" y="1095196"/>
            <a:ext cx="2396096" cy="584776"/>
            <a:chOff x="3223767" y="1520726"/>
            <a:chExt cx="2396096" cy="584776"/>
          </a:xfrm>
        </p:grpSpPr>
        <p:sp>
          <p:nvSpPr>
            <p:cNvPr id="31" name="TextBox 30"/>
            <p:cNvSpPr txBox="1"/>
            <p:nvPr/>
          </p:nvSpPr>
          <p:spPr>
            <a:xfrm>
              <a:off x="3223767" y="1520727"/>
              <a:ext cx="13131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3.Java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2" name="Picture 2" descr="https://miro.medium.com/max/300/1*3ySqOjy40UX3oXpBTwqpXw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47" y="1520726"/>
              <a:ext cx="1082916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1803" y="3298679"/>
            <a:ext cx="3685521" cy="1271890"/>
            <a:chOff x="171803" y="3298679"/>
            <a:chExt cx="3685521" cy="1271890"/>
          </a:xfrm>
        </p:grpSpPr>
        <p:sp>
          <p:nvSpPr>
            <p:cNvPr id="45" name="Rectangle 44"/>
            <p:cNvSpPr/>
            <p:nvPr/>
          </p:nvSpPr>
          <p:spPr>
            <a:xfrm>
              <a:off x="1407829" y="4293570"/>
              <a:ext cx="12174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3"/>
                </a:rPr>
                <a:t>TIOBE</a:t>
              </a:r>
              <a:endParaRPr lang="en-US" sz="12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803" y="3298679"/>
              <a:ext cx="3685521" cy="97658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060187" y="1811008"/>
            <a:ext cx="2720884" cy="2206657"/>
            <a:chOff x="4060187" y="1811008"/>
            <a:chExt cx="2720884" cy="2206657"/>
          </a:xfrm>
        </p:grpSpPr>
        <p:grpSp>
          <p:nvGrpSpPr>
            <p:cNvPr id="37" name="Group 36"/>
            <p:cNvGrpSpPr/>
            <p:nvPr/>
          </p:nvGrpSpPr>
          <p:grpSpPr>
            <a:xfrm>
              <a:off x="4072463" y="1811009"/>
              <a:ext cx="2708607" cy="2206656"/>
              <a:chOff x="4136631" y="1843093"/>
              <a:chExt cx="2708607" cy="2206656"/>
            </a:xfrm>
          </p:grpSpPr>
          <p:pic>
            <p:nvPicPr>
              <p:cNvPr id="38" name="Picture 4" descr="https://miro.medium.com/max/989/1*WPu2ummQpcFItDRlPqX79A.jpe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1843093"/>
                <a:ext cx="2708607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4762209" y="3772750"/>
                <a:ext cx="14574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6"/>
                  </a:rPr>
                  <a:t>Octoverse</a:t>
                </a:r>
                <a:endParaRPr lang="en-US" sz="1200" dirty="0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0187" y="1811008"/>
              <a:ext cx="2720884" cy="1881784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71803" y="1811009"/>
            <a:ext cx="3718593" cy="1182018"/>
            <a:chOff x="171803" y="1811009"/>
            <a:chExt cx="3718593" cy="1182018"/>
          </a:xfrm>
        </p:grpSpPr>
        <p:grpSp>
          <p:nvGrpSpPr>
            <p:cNvPr id="34" name="Group 33"/>
            <p:cNvGrpSpPr/>
            <p:nvPr/>
          </p:nvGrpSpPr>
          <p:grpSpPr>
            <a:xfrm>
              <a:off x="171803" y="1811009"/>
              <a:ext cx="3718593" cy="1182018"/>
              <a:chOff x="235971" y="1843093"/>
              <a:chExt cx="3718593" cy="1182018"/>
            </a:xfrm>
          </p:grpSpPr>
          <p:pic>
            <p:nvPicPr>
              <p:cNvPr id="35" name="Picture 2" descr="https://miro.medium.com/max/618/1*hN6A-3AGLFsBelCEO7NqOg.jpe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971" y="1843093"/>
                <a:ext cx="3718593" cy="830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1520430" y="2748112"/>
                <a:ext cx="11496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9"/>
                  </a:rPr>
                  <a:t>PYPL</a:t>
                </a:r>
                <a:endParaRPr lang="en-US" sz="1200" dirty="0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1803" y="1839806"/>
              <a:ext cx="3685522" cy="79995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976892" y="1811008"/>
            <a:ext cx="1862403" cy="2251385"/>
            <a:chOff x="6976892" y="1811008"/>
            <a:chExt cx="1862403" cy="2251385"/>
          </a:xfrm>
        </p:grpSpPr>
        <p:grpSp>
          <p:nvGrpSpPr>
            <p:cNvPr id="40" name="Group 39"/>
            <p:cNvGrpSpPr/>
            <p:nvPr/>
          </p:nvGrpSpPr>
          <p:grpSpPr>
            <a:xfrm>
              <a:off x="6976893" y="1811008"/>
              <a:ext cx="1862402" cy="2251385"/>
              <a:chOff x="7041061" y="1843092"/>
              <a:chExt cx="1862402" cy="2251385"/>
            </a:xfrm>
          </p:grpSpPr>
          <p:pic>
            <p:nvPicPr>
              <p:cNvPr id="41" name="Picture 6" descr="https://miro.medium.com/max/855/1*HbpxooExwK4W7lAP7Vwt3w.jpe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1061" y="1843092"/>
                <a:ext cx="1862402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7098465" y="3817478"/>
                <a:ext cx="174759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12"/>
                  </a:rPr>
                  <a:t>StackOverflow</a:t>
                </a:r>
                <a:endParaRPr lang="en-US" sz="1200" dirty="0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76892" y="1811009"/>
              <a:ext cx="1862403" cy="187329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032979" y="2120451"/>
            <a:ext cx="2943687" cy="1959205"/>
            <a:chOff x="9032979" y="2120451"/>
            <a:chExt cx="2943687" cy="1959205"/>
          </a:xfrm>
        </p:grpSpPr>
        <p:grpSp>
          <p:nvGrpSpPr>
            <p:cNvPr id="52" name="Group 51"/>
            <p:cNvGrpSpPr/>
            <p:nvPr/>
          </p:nvGrpSpPr>
          <p:grpSpPr>
            <a:xfrm>
              <a:off x="9035118" y="2120451"/>
              <a:ext cx="2941548" cy="1959205"/>
              <a:chOff x="9099286" y="2232745"/>
              <a:chExt cx="2941548" cy="1959205"/>
            </a:xfrm>
          </p:grpSpPr>
          <p:pic>
            <p:nvPicPr>
              <p:cNvPr id="53" name="Picture 16" descr="https://miro.medium.com/max/826/1*bq68zagsXp5TM2ab2lMGlQ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286" y="2232745"/>
                <a:ext cx="2941548" cy="158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9915037" y="3914951"/>
                <a:ext cx="12250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15"/>
                  </a:rPr>
                  <a:t>Indeed</a:t>
                </a:r>
                <a:endParaRPr lang="en-US" sz="1200" dirty="0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32979" y="2120451"/>
              <a:ext cx="2941549" cy="158473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3857324" y="4199258"/>
            <a:ext cx="3424142" cy="2545960"/>
            <a:chOff x="3857324" y="4199258"/>
            <a:chExt cx="3424142" cy="2545960"/>
          </a:xfrm>
        </p:grpSpPr>
        <p:grpSp>
          <p:nvGrpSpPr>
            <p:cNvPr id="55" name="Group 54"/>
            <p:cNvGrpSpPr/>
            <p:nvPr/>
          </p:nvGrpSpPr>
          <p:grpSpPr>
            <a:xfrm>
              <a:off x="3857324" y="4236223"/>
              <a:ext cx="3424142" cy="2508995"/>
              <a:chOff x="8815473" y="4289424"/>
              <a:chExt cx="3424142" cy="2508995"/>
            </a:xfrm>
          </p:grpSpPr>
          <p:pic>
            <p:nvPicPr>
              <p:cNvPr id="56" name="Picture 18" descr="https://miro.medium.com/max/714/1*FibPcKdEsKhti22Se5WALQ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4257" y="4289424"/>
                <a:ext cx="3026577" cy="2178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8815473" y="6521420"/>
                <a:ext cx="34241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12"/>
                  </a:rPr>
                  <a:t>StackOverflow Developer Survey, 2019</a:t>
                </a:r>
                <a:endParaRPr lang="en-US" sz="1200" dirty="0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34806" y="4199258"/>
              <a:ext cx="3031956" cy="2182669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7217927" y="4172034"/>
            <a:ext cx="4758739" cy="2572223"/>
            <a:chOff x="7217927" y="4172034"/>
            <a:chExt cx="4758739" cy="2572223"/>
          </a:xfrm>
        </p:grpSpPr>
        <p:grpSp>
          <p:nvGrpSpPr>
            <p:cNvPr id="58" name="Group 57"/>
            <p:cNvGrpSpPr/>
            <p:nvPr/>
          </p:nvGrpSpPr>
          <p:grpSpPr>
            <a:xfrm>
              <a:off x="7217927" y="4257339"/>
              <a:ext cx="4758739" cy="2486918"/>
              <a:chOff x="4136631" y="4311500"/>
              <a:chExt cx="4758739" cy="2486918"/>
            </a:xfrm>
          </p:grpSpPr>
          <p:pic>
            <p:nvPicPr>
              <p:cNvPr id="59" name="Picture 14" descr="https://miro.medium.com/max/1432/1*tT0-DPqAYf90hqP3N63zTA.jpe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4311500"/>
                <a:ext cx="4758739" cy="2156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5634412" y="6521419"/>
                <a:ext cx="17631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20"/>
                  </a:rPr>
                  <a:t>Google Trends</a:t>
                </a:r>
                <a:endParaRPr lang="en-US" sz="1200" dirty="0"/>
              </a:p>
            </p:txBody>
          </p:sp>
        </p:grp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17927" y="4172034"/>
              <a:ext cx="4723891" cy="2261682"/>
            </a:xfrm>
            <a:prstGeom prst="rect">
              <a:avLst/>
            </a:prstGeom>
          </p:spPr>
        </p:pic>
      </p:grpSp>
      <p:grpSp>
        <p:nvGrpSpPr>
          <p:cNvPr id="2049" name="Group 2048"/>
          <p:cNvGrpSpPr/>
          <p:nvPr/>
        </p:nvGrpSpPr>
        <p:grpSpPr>
          <a:xfrm>
            <a:off x="198120" y="4876221"/>
            <a:ext cx="3685520" cy="1885288"/>
            <a:chOff x="198120" y="4876221"/>
            <a:chExt cx="3685520" cy="1885288"/>
          </a:xfrm>
        </p:grpSpPr>
        <p:pic>
          <p:nvPicPr>
            <p:cNvPr id="2048" name="Picture 204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98120" y="4876221"/>
              <a:ext cx="3685520" cy="1591037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1447939" y="6484510"/>
              <a:ext cx="12174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3"/>
                </a:rPr>
                <a:t>TIOBE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84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5973" y="2931586"/>
            <a:ext cx="11680724" cy="2579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#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ASP.NET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Windows.</a:t>
            </a:r>
            <a:endParaRPr lang="en-US" sz="28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#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CLR)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Windows, Linux, Mobile.</a:t>
            </a:r>
            <a:endParaRPr lang="en-US" sz="2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973" y="1520725"/>
            <a:ext cx="1684518" cy="584775"/>
            <a:chOff x="1754561" y="5067864"/>
            <a:chExt cx="1684518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1754561" y="5067864"/>
              <a:ext cx="9941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4.C#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6" descr="https://miro.medium.com/max/375/1*bu2Qea4bfAcVPRyUefowAw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939" y="5067864"/>
              <a:ext cx="609140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569269" y="2226156"/>
            <a:ext cx="3514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54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35971" y="1087819"/>
            <a:ext cx="1684518" cy="584775"/>
            <a:chOff x="1754561" y="5067864"/>
            <a:chExt cx="1684518" cy="584775"/>
          </a:xfrm>
        </p:grpSpPr>
        <p:sp>
          <p:nvSpPr>
            <p:cNvPr id="28" name="TextBox 27"/>
            <p:cNvSpPr txBox="1"/>
            <p:nvPr/>
          </p:nvSpPr>
          <p:spPr>
            <a:xfrm>
              <a:off x="1754561" y="5067864"/>
              <a:ext cx="9941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4.C#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6" descr="https://miro.medium.com/max/375/1*bu2Qea4bfAcVPRyUefowAw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939" y="5067864"/>
              <a:ext cx="609140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123067" y="1806520"/>
            <a:ext cx="3767328" cy="888973"/>
            <a:chOff x="187236" y="3106278"/>
            <a:chExt cx="3767328" cy="888973"/>
          </a:xfrm>
        </p:grpSpPr>
        <p:pic>
          <p:nvPicPr>
            <p:cNvPr id="41" name="Picture 8" descr="https://miro.medium.com/max/934/1*d0ShC9nxltrWR2ASSgcFR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36" y="3106278"/>
              <a:ext cx="3767328" cy="58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1462175" y="3718252"/>
              <a:ext cx="12174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0" i="0" dirty="0" smtClean="0">
                  <a:effectLst/>
                  <a:latin typeface="medium-content-sans-serif-font"/>
                </a:rPr>
                <a:t>Source: </a:t>
              </a:r>
              <a:r>
                <a:rPr lang="en-US" sz="1200" b="0" i="0" u="none" strike="noStrike" dirty="0" smtClean="0">
                  <a:effectLst/>
                  <a:latin typeface="medium-content-sans-serif-font"/>
                  <a:hlinkClick r:id="rId4"/>
                </a:rPr>
                <a:t>TIOBE</a:t>
              </a:r>
              <a:endParaRPr lang="en-US" sz="1200" dirty="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293184" y="4718114"/>
            <a:ext cx="3424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 smtClean="0">
                <a:effectLst/>
                <a:latin typeface="medium-content-sans-serif-font"/>
              </a:rPr>
              <a:t>Source: </a:t>
            </a:r>
            <a:r>
              <a:rPr lang="en-US" sz="1200" b="0" i="0" u="none" strike="noStrike" dirty="0" err="1" smtClean="0">
                <a:effectLst/>
                <a:latin typeface="medium-content-sans-serif-font"/>
                <a:hlinkClick r:id="rId5"/>
              </a:rPr>
              <a:t>StackOverflow</a:t>
            </a:r>
            <a:r>
              <a:rPr lang="en-US" sz="1200" b="0" i="0" u="none" strike="noStrike" dirty="0" smtClean="0">
                <a:effectLst/>
                <a:latin typeface="medium-content-sans-serif-font"/>
                <a:hlinkClick r:id="rId5"/>
              </a:rPr>
              <a:t> Developer Survey, 2019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4802691" y="115502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71" y="5075942"/>
            <a:ext cx="3576136" cy="1310486"/>
          </a:xfrm>
          <a:prstGeom prst="rect">
            <a:avLst/>
          </a:prstGeom>
        </p:spPr>
      </p:pic>
      <p:sp>
        <p:nvSpPr>
          <p:cNvPr id="3" name="AutoShape 2" descr="data:image/jpeg;base64,/9j/2wCEAAMCAgMCAgMDAwMEAwMEBQgFBQQEBQoHBwYIDAoMDAsKCwsNDhIQDQ4RDgsLEBYQERMUFRUVDA8XGBYUGBIUFRQBAwQEBQQFCQUFCRQNCw0UFBQUFBQUFBQUFBQUFBQUFBQUFBQUFBQUFBQUFBQUFBQUFBQUFBQUFBQUFBQUFBQUFP/AABEIAqwD3QMBIgACEQEDEQH/xAGiAAABBQEBAQEBAQAAAAAAAAAAAQIDBAUGBwgJCgsQAAIBAwMCBAMFBQQEAAABfQECAwAEEQUSITFBBhNRYQcicRQygZGhCCNCscEVUtHwJDNicoIJChYXGBkaJSYnKCkqNDU2Nzg5OkNERUZHSElKU1RVVldYWVpjZGVmZ2hpanN0dXZ3eHl6g4SFhoeIiYqSk5SVlpeYmZqio6Slpqeoqaqys7S1tre4ubrCw8TFxsfIycrS09TV1tfY2drh4uPk5ebn6Onq8fLz9PX29/j5+gEAAwEBAQEBAQEBAQAAAAAAAAECAwQFBgcICQoLEQACAQIEBAMEBwUEBAABAncAAQIDEQQFITEGEkFRB2FxEyIygQgUQpGhscEJIzNS8BVictEKFiQ04SXxFxgZGiYnKCkqNTY3ODk6Q0RFRkdISUpTVFVWV1hZWmNkZWZnaGlqc3R1dnd4eXqCg4SFhoeIiYqSk5SVlpeYmZqio6Slpqeoqaqys7S1tre4ubrCw8TFxsfIycrS09TV1tfY2dri4+Tl5ufo6ery8/T19vf4+fr/2gAMAwEAAhEDEQA/AP1DoooqyAooooAKKKKACiiigAooooAKKKKACiiigAooooAKKKKACiiigAooooAKKKKACiiigAooooAKKKKACiiigAooooAKKKKACiiigAooooAKKKKACiiigAooooAKKKKACiiigAooooAKKKKACiiigAooooAKKKKACiiigAooooAKKKKACiiigAooooAKKKKACiiigAooooAKKKKACiiigAooooAKKKKACiiigAooooAKKKKACoLf/W3X/XX/ANkWp6gt/wDW3X/XX/2RaAJ6KKKACiiigAooooAKKKKACiiigAooooAKKKKACiiigAooooAKKKKACiiigAooooAKKKKACiiigAooooAKKKKACiiigAr580F7jSPjbqKeF9d8R+JtL0XS71/FbanqstzavqDtFLawQq37qGZV81nSBUREZFK/Mor6DrzvwL8BPCHw1vYLjw4uu2KxSyzrayeJdSuLVnl3b3e3luGidmLs25lb5vm+9zQB88fCv4geKbrWPg34rtZPE9xaeKrhrLXbzXtTf7Hqktxay3DfYtPLv5KW7wMqyqkK7FXb5yPvX1P4Z6pqnhP4wfFyDxT4uvtbsdL0bRdSnub07La2Z1vmnaCAfJCm2JPlXLMqLvZ33O3eeFfgf4K8Fa8mr6Poz291C1wbSJ724mtrHz33z/Zbd3aK23tu3eUiddvSo/DfwM8K+E/GM3ifTv7dGt3AVLie68R6ldLcKquqLLFLcMjqnmybFZSELbl2tQB4P8F/jta+Pv2ibPUrr4gWE9l4k8P3Ulj4Xg1qJ4LLbc2/2WJoFfb9raLzZX/jXe6dEr64rIl8KaXJ4sh8TPabtbhsn01LrzX+W3d0dk27tv30Q7sZ+WtegAooooAKKKKACiiigAooooAKKKKACiiigAooooA83+Og8P2XhJdU8Ta7r+labZuyxWvh7UJrO5vrp12QxI1uyzSy7iVSJX2szfMrbV2+N6t4i8YWY+EfgrxlD4p1bWrrw5cahqGn+F75rS81C/i+zosUt2ksCxJEksruzSojuqD5m2q/vHxA+Efhr4nXmi3evW9/JdaNK82nz2Gr3envbu67WdWt5Ubdt43N90M237zZg1X4L+Fta0jRLG+h1W4bRZJZ9P1I67fjUbdpVZZNt6s/2jayuylWl27dq/dVcAHzh4g8QeP779jbxTqN74v1DS9W8J/2vp8t3pl1uub97W48q3Zr1VRyqBGV2RUaVlVmZV3o/tfxy0HX9Y17wdNp+leKdb0G2a7/ALTsfCuvf2VO7MieQzP9rtd6q275d/8AwGtzX/gJ4J8TeB7Hwfd6Zdw+F7OFrdNM07VbuyikRvvLKsMqedk8nzd3zMzfeZq0Lz4T6JqGhadpEt94lFrYM5ikg8VanFcvvbc3mzpcLLN/s72bavyrtWgBfhH4l0Txd8OtG1Pw9JqUmkyo8SDV55pryKRHaOWKZ5nd2dJUdGZnbleGZcNXZVneHvDumeE9EtNI0Wwt9N0uzTyobW2TYkS/7K1o0AFFFFABRRRQAUUUUAFFFFABRRRQAUUUUAFFFFABVa/t5LqyuIYrqWxlkRkS5gCF4WYffXerLuX73zKw9VarNUda0m38QaRfaXerK1ne2720wimeFyjqVbDoysjbW+8pBHagD5j/AOEw1HwH4f8AjJ4l8Ea1res+DdC0DyrC+1zUp9TR9Yh8/wC0S273DOzxIvlb9rbGdHVV+VqX4ear4o074s6TpGh3HiWw8PeJfDN69vceNdSl1G4lu7dotmpC1eVnt4n+0KDEzxbvutFEUXd7V4M+BvhD4fWB0/R7XU20lrM6f/ZWpa5fahYrbttyi29xM8QGF2/Kv3dy/dZqd4T+CHg/wNFcrotjfQPcWK6YLmfVru4nt7Nfuw28ssrPboN2VWIoAwVuqigDy/wJ4v1vwL8Ov2gNUuNY1LxReeFda1KWzl1mbzpD5OlWswTChURWdnbYioi722qq8VofBrU9Y8NeNtN0Xxba6i2s+JdHn1W11WfxVcanHd+S8Xnq9mUS3s3/ANIiKrbq0W3cqv8AKu7vvB/wM8IeBbvV59LtdUk/tgOdQg1TW77UILpnVFd5YriZ0Z2WJF3su7au3dt+Wrngr4QeFvh7fPeaLZXK3X2ZbJJdQ1K5vmgt1bcsELXEr+TFu2/Im1flX5flXaAdnRRRQAUUUUAFFFFABRRRQAUUUUAFFFFABRRRQAUUUUAFeb/HQeH7LwkuqeJtd1/StNs3ZYrXw9qE1nc31067IYka3ZZpZdxKpEr7WZvmVtq7fSK4v4gfCPw18TrzRbvXre/kutGlebT57DV7vT3t3ddrOrW8qNu28bm+6Gbb95sgHg+reIvGFmPhH4K8ZQ+KdW1q68OXGoahp/he+a0vNQv4vs6LFLdpLAsSRJLK7s0qI7qg+Ztqvg+IPEHj++/Y28U6je+L9Q0vVvCf9r6fLd6Zdbrm/e1uPKt2a9VUcqgRldkVGlZVZmVd6P8AR+q/BfwtrWkaJY30Oq3DaLJLPp+pHXb8ajbtKrLJtvVn+0bWV2Uq0u3btX7qrivr/wABPBPibwPY+D7vTLuHwvZwtbppmnard2UUiN95ZVhlTzsnk+bu+Zmb7zNQBV+PFnomneCdR8T6vNrvmaVbt9ltNG8QX+mfap3YJDDi2mQO7ysiLuz8z1u/CLwtqvgv4a+HtH1zU7rWNatrVft15eXT3Mjzt87jzZWZ2VWYqu4n5VWnSfC/QJtL0HTrqG91K30K+XUrA6lqt1dutwrMyO7yys821nJUSswXC7du1cddQAUUUUAFFFFABRRRQAUUUUAFFFFABRRRQAUUUUAFFFFAGP4s02LVfDmo2txqt3olrJEfOvrO4FvLDF959sv/ACz+Xcu8YZc7lZWAYfMN1461bwz8HfGGtaZrHiVfA2r+J9P0/wAP6tdT3F/qcWmzPbQ3VxA0u+Z1d2n+zsxZ/nR1+XbX0r488D6N8R/Cl/4a8Q20l7oeoKsV1bR3Mtu0iBgdu+JlcDjnDcjhuCaw7X4I+EofC2s+HLi31TWNE1eFbe6s9a1u+1FNi7tvlfaJ38kjdu3RbTlVb7yLtAPKPhTc+M5viF478GRXOu+EtLn07TtY0xde1Ea3qelq8ssM6s8rzqjSrbsyI8syo3z7W3NEuboPizWLP9jDUNQm8UXsWrLqOpWMWp315cTXUyjWZ4Et0mRZZvNeNRAjorOhKsv3Vr2/SPg/4Z0PStY06yj1OA6xJHJf6h/bV6dRuGRQqbr1pvtG1VXaqq+ANwH3jWZpX7PPgbRfB2r+FINNv5vD2qMr3Fjfa1f3SK4labfF5szGF/NZpd8Wxi+1t25VNAHLfs+317D46+IGj3Ta7pMNounzW/hjxPqc2p31nviffcfaHeVXilZdqrFNKqtA27Y7Mi+2W/8Arbr/AK6/+yLXOeDPhpoHgGfUJ9Jt7x7vUWQ3d/qWpXOoXUwjBEaNNcO77F3NtTO1d7bV+Y10dv8A626/66/+yLQBPRRRQAUUUUAFFFFABRRRQAUUUUAFFFFABVa/t5LqyuIYrqWxlkRkS5gCF4WYffXerLuX73zKw9VarNUda0m38QaRfaXerK1ne2720wimeFyjqVbDoysjbW+8pBHagD5j/wCEw1HwH4f+MniXwRrWt6z4N0LQPKsL7XNSn1NH1iHz/tEtu9wzs8SL5W/a2xnR1Vflal+Hmq+KNO+LOk6Rodx4lsPD3iXwzevb3HjXUpdRuJbu3aLZqQtXlZ7eJ/tCgxM8W77rRRFF3e1eDPgb4Q+H1gdP0e11NtJazOn/ANlalrl9qFitu23KLb3EzxAYXb8q/d3L91mp3hP4IeD/AANFcrotjfQPcWK6YLmfVru4nt7Nfuw28ssrPboN2VWIoAwVuqigDy/wLeeObX4efHy00DW9R8R+LdK16/t9EudZmWaXzRptm6KqsFiTdK7sqKqxKz/dVflqb4QeIEh+MFtomhS+OH8P3nhmW9vh42/tDzUvYriBEKLffOpZJ5d/lgQnYu3lW2+j+EfgZ4V8C3OszaKddgl1hX+3NN4j1K4853VFaX97cNtmxEi+cuHVV2qwrZ8H/DvQfAz3Uul21zJd3e0XGoalf3GoXkoXdsRri4d5Si7m2pu2rubavzNQB09FFFABRRRQAUUUUAFFFFABRRRQAUUUUAFFFFABRRRQBBPcx2cLzzOEjjBd5G+6FHU1yw+LPg3GT4m00f8AbwK1vGYz4T1nv/okv/oJr4DHyMCDXoYbDRrxlzSPy3jLi3E8M1KEMPSjPnUviv8AZ5T7o/4W14M/6GbTf/AgUf8AC2vBn/Qzab/4ECvhXA9aMD1rt/s+n3Pzf/iK+Yf9A0PxPur/AIW14M/6GbTf/AgUf8La8Gf9DNpv/gQK+FcD1owPWj+z6fcP+Ir5h/0DQ/E+6v8AhbXgz/oZtN/8CBR/wtrwZ/0M2m/+BAr4VwPWjA9aP7Pp9w/4ivmH/QND8T7q/wCFteDP+hm03/wIFH/C2vBn/Qzab/4ECvhXA9aMD1o/s+n3D/iK+Yf9A0PxPur/AIW14M/6GbTf/AgUf8La8Gf9DNpv/gQK+FcD1owPWj+z6fcP+Ir5h/0DQ/E+6v8AhbXgz/oZtN/8CBR/wtrwZ/0M2m/+BAr4VwPWjA9aP7Pp9w/4ivmH/QND8T7q/wCFteDP+hm03/wIFH/C2vBn/Qzab/4ECvhXA9aMD1o/s+n3D/iK+Yf9A0PxPur/AIW14M/6GbTf/AgUf8La8Gf9DNpv/gQK+FcD1owPWj+z6fcP+Ir5h/0DQ/E+6v8AhbXgz/oZtN/8CBR/wtrwZ/0M2m/+BAr4VwPWjA9aP7Pp9w/4ivmH/QND8T7q/wCFteDP+hm03/wIFH/C2vBn/Qzab/4ECvhXA9aMD1o/s+n3D/iK+Yf9A0PxPur/AIW14M/6GbTf/AgUf8La8Gf9DNpv/gQK+EY5C0rjdwKkp/2fT7lf8RVzH/oGh+J91f8AC2vBn/Qzab/4ECj/AIW14M/6GbTf/AgV8K4HrRgetL+z6fcn/iK+Yf8AQND8T7q/4W14M/6GbTf/AAIFH/C2vBn/AEM2m/8AgQK+FcD1owPWj+z6fcP+Ir5h/wBA0PxPur/hbXgz/oZtN/8AAgUf8La8Gf8AQzab/wCBAr4VwPWjA9aP7Pp9w/4ivmH/AEDQ/E+6v+FteDP+hm03/wACBR/wtrwZ/wBDNpv/AIECvhXA9aMD1o/s+n3D/iK+Yf8AQND8T7q/4W14M/6GbTf/AAIFH/C2vBn/AEM2m/8AgQK+FcD1owPWj+z6fcP+Ir5h/wBA0PxPur/hbXgz/oZtN/8AAgUf8La8Gf8AQzab/wCBAr4VwPWjA9aP7Pp9w/4ivmH/AEDQ/E+6v+FteDP+hm03/wACBR/wtrwZ/wBDNpv/AIECvhXA9aMD1o/s+n3D/iK+Yf8AQND8T7q/4W14M/6GbTf/AAIFH/C2vBn/AEM2m/8AgQK+FcD1owPWj+z6fcP+Ir5h/wBA0PxPur/hbXgz/oZtN/8AAgUf8La8Gf8AQzab/wCBAr4VwPWjA9aP7Pp9w/4ivmH/AEDQ/E+6v+FteDP+hm03/wACBTZfi54MRdz+JtM2/wDXcV8L4HrTJVMkbAUf2fDuNeK+Yf8AQPD8T7t/4W54MYZ/4SbTf/AgUf8AC2vBn/Qzab/4ECvhRcY60uB60f2fT7i/4ivmH/QND8T7q/4W14M/6GbTf/AgUf8AC2vBn/Qzab/4ECvhXA9aMD1o/s+n3D/iK+Yf9A0PxPur/hbXgz/oZtN/8CBR/wALa8Gf9DNpv/gQK+FcD1owPWj+z6fcP+Ir5h/0DQ/E+6v+FteDP+hm03/wIFH/AAtrwZ/0M2m/+BAr4VwPWjA9aP7Pp9w/4ivmH/QND8T7q/4W14M/6GbTf/AgUf8AC2vBn/Qzab/4ECvhXA9aMD1o/s+n3D/iK+Yf9A0PxPur/hbXgz/oZtN/8CBR/wALa8Gf9DNpv/gQK+FcD1owPWj+z6fcP+Ir5h/0DQ/E+6v+FteDP+hm03/wIFH/AAtrwZ/0M2m/+BAr4VwPWjA9aP7Pp9w/4ivmH/QND8T7q/4W14M/6GbTf/AgUf8AC2vBn/Qzab/4ECvhXA9aMD1o/s+n3D/iK+Yf9A0PxPur/hbXgz/oZtN/8CBR/wALa8Gf9DNpv/gQK+FcD1owPWj+z6fcP+Ir5h/0DQ/E+6v+FteDP+hm03/wIFH/AAtrwZ/0M2m/+BAr4VwPWjA9aP7Pp9w/4ivmH/QND8T7q/4W14M/6GbTf/AgUf8AC2vBn/Qzab/4ECvhWo45C0jgt92n/Z9PuV/xFXMf+gaH4n3d/wALa8Gf9DNpv/gQKP8AhbXgz/oZtN/8CBXwrgetGB60v7Pp9yf+Ir5h/wBA0PxPur/hbXgz/oZtN/8AAgUf8La8Gf8AQzab/wCBAr4VwPWjA9aP7Pp9w/4ivmH/AEDQ/E+6v+FteDP+hm03/wACBR/wtrwZ/wBDNpv/AIECvhXA9aMD1o/s+n3D/iK+Yf8AQND8T7q/4W14M/6GbTf/AAIFH/C2vBn/AEM2m/8AgQK+FcD1owPWj+z6fcP+Ir5h/wBA0PxPur/hbXgz/oZtN/8AAgUf8La8Gf8AQzab/wCBAr4VwPWjA9aP7Pp9w/4ivmH/AEDQ/E+6v+FteDP+hm03/wACBR/wtrwZ/wBDNpv/AIECvhXA9aMD1o/s+n3D/iK+Yf8AQND8T7q/4W14M/6GbTf/AAIFH/C2vBn/AEM2m/8AgQK+FcD1owPWj+z6fcP+Ir5h/wBA0PxPur/hbXgz/oZtN/8AAgUf8La8Gf8AQzab/wCBAr4VwPWjA9aP7Pp9w/4ivmH/AEDQ/E+6v+FteDP+hm03/wACBR/wtrwZ/wBDNpv/AIECvhXA9aMD1o/s+n3D/iK+Yf8AQND8T7q/4W14M/6GbTf/AAIFH/C2vBn/AEM2m/8AgQK+FcD1owPWj+z6fcP+Ir5h/wBA0PxPuj/hbHg3/oZtN/8AAgUf8LY8G/8AQzab/wCBAr4TlY+ZHhj1qSp/s+n3H/xFXMP+geH/AJMfdX/C2vBn/Qzab/4ECoofix4OWWYnxLpvzPuX/SR/dWvhrA9aMD1qv7Pp9xf8RXzD/oGh+J91f8La8Gf9DNpv/gQKP+FteDP+hm03/wACBXwrgetGB60f2fT7h/xFfMP+gaH4n3V/wtrwZ/0M2m/+BAo/4W14M/6GbTf/AAIFfCuB60YHrR/Z9PuH/EV8w/6BofifdX/C2vBn/Qzab/4ECj/hbXgz/oZtN/8AAgV8K4HrRgetH9n0+4f8RXzD/oGh+J91f8La8Gf9DNpv/gQKP+FteDP+hm03/wACBXwrgetGB60f2fT7h/xFfMP+gaH4n3V/wtrwZ/0M2m/+BAo/4W14M/6GbTf/AAIFfCuB60YHrR/Z9PuH/EV8w/6BofifdX/C2vBn/Qzab/4ECj/hbXgz/oZtN/8AAgV8K4HrRgetH9n0+4f8RXzD/oGh+J91f8La8Gf9DNpv/gQKP+FteDP+hm03/wACBXwrgetGB60f2fT7h/xFfMP+gaH4n3V/wtrwZ/0M2m/+BAo/4W14M/6GbTf/AAIFfCuB60YHrR/Z9PuH/EV8w/6BofifdX/C2vBn/Qzab/4ECj/hbXgz/oZtN/8AAgV8K4HrRgetH9n0+4f8RXzD/oGh+J+iVtcxXltHPC4khkRXRwcqyn7rVIDmuf8AALZ8E6D/ANeUP/oAroOxrw5R5Zcp/SlCp7WjCpLqkx1FFFI2CiiigAooooAKKKKACiiigAooooAKKKKAMXxp/wAinrP/AF6S/wDoJr4BPWvv3xn/AMinrP8A16S/+gmvgAnnrXuZbsz+cvFn+Pg/Sf8A6VEdRTM+9GfevY5T8E5R9FMz70Z96OUOUfRTM+9GfejlDlH0UzPvRn3o5Q5R9FMz70Z96OUOUfRTM+9GfejlDlH0UzPvRn3o5Q5R9FMz70Z96OUOUfRTM+9GfejlDlH0UzPvRn3o5Q5R3G5sbd1LUEalZ5Ceh6VJn3oiOUR9FMz70Z96OUXKPopmfejPvRyhyj6KZn3oz70coco+imZ96M+9HKHKPopmfejPvRyhyj6KZn3oz70coco+imZ96M+9HKHKPopmfejPvRyhyj6KZn3oz70coco+mSyeSucZoz702RRImC1EkEUSL8wzS0zdtH3qM+9HKHKPopmfejPvRyhyj6KZn3oz70coco+imZ96M+9HKHKPopmfejPvRyhyj6KZn3oz70coco+imZ96M+9HKHKPopmfejPvRyhyj6KZn3oz70coco+imZ96M+9HKHKPpFxlsY3U3PvUcSlZZCfunpTHyk9FMz70Z96XKLlH0UzPvRn3o5Q5R9FMz70Z96OUOUfRTM+9GfejlDlH0UzPvRn3o5Q5R9FMz70Z96OUOUfRTM+9GfejlDlH0UzPvRn3o5Q5R9FMz70Z96OUOUfRTM+9GfejlDlHNIFKgn5j92lqCRTJIhBGBUmfemPlH0UzPvRn3pcouUfRTM+9GfejlDlH0UzPvRn3o5Q5R9FMz70Z96OUOUfRTM+9GfejlDlH0UzPvRn3o5Q5R9FMz70Z96OUOUfRTM+9GfejlDlH0UzPvRn3o5Q5R9FMz70Z96OUOU++vAH/ACJGhf8AXlD/AOgCt/8AirA8Af8AIk6B/wBeMP8A6AK3/wCKvjqnxSP7+wf+7U/Rf+kjqKKKg6gooooAKKKKACiiigAooooAKKKKACiiigDE8af8ilrf/XpL/wCgmvz+H3TX6A+NP+RS1v8A69Jf/QTX5/D7pr3ss+Fn86+K/wDHwf8Ahl+cRtFFFe3yn4JYKKKKOULBRRRRyhYKKKKOULBRRRRyhYKKKKOULBRRRRyhYKKKKOULBRRRRyhYKKKKOULDVkDOydxTqjWPbI7561JSKlEKKKKfKTYKKKKOULBRRRRyhYKKKKOULBRRRRyhYKKKKOULBRRRRyhYKKKKOULBRRRRyhYKiuWKREg7TUtDMFXkrt/2qOUqIDpRRRRyk2CiiijlCwUUUUcoWCiiijlCwUUUUcoWCiiijlCwUUUUcoWCiiijlCwUUUUcoWCiiijlCwU1ZAzsF7U6o44/Ld2z1plcpJRRRS5SbBRRRRyhYKKKKOULBRRRRyhYKKKKOULBRRRRyhYKKKKOULBRRRRyhYKKKKOULBRRRRyhYjkk8t0GOtSU1owzKT2p1TYsKKKKrlIsFFFFHKFgoooo5QsFFFFHKFgoooo5QsFFFFHKFgoooo5QsFFFFHKFgoooo5QsFFFFHKFj798Af8iToH/XjD/6AK3z0FYPw+/5EfQf+vGH/wBAFS+KPFNn4R0z7ffwajPDvVNmmaXdahLub/plbo7498Yr4mp8Uj++sL/u9P0X5G3RWD4L8baP8QdDGr6HNNNZefNat9ptJraVJYpWilR4pkR0KujKyso+7W9UHWFFFc/4z8caN4C0qPUNbu3t4JrhLWGOC3luJ7id/uRRQxK0srn5m2orNhWb7qtQB0FFZHhnxNZ+L9LXULKDUYIGdk8vU9NuNPlyv/TK4RHx/tbcGtegAoqhrmqf2Lo2oaj9lur/AOx28lx9ksYvNnm2KzbIk/idtu1V/iNJ4e1Y+INB0zVDZXmm/brWK6+x6hF5VxBvRW2Sx/wuu7ay/wALK1AGhRWV4n8T6Z4O0S41fV7n7Jp0DIss2wvt3uqL8qqzfeZa1aACiiigAooooAyfE0iR+HNTeT7i2sjH/d2mvjn/AISTw/6xf+A7f/E19heMhjwjrf8A16S/+gmvz5EjKOOle5lsOeMj8G8S8ZPC1sLGEU+ZS+L/ALdPRP8AhJPD/rF/4Dt/8TR/wknh/wBYv/Adv/ia863D0o3D0r2fYxPxb+2K38kf/Af/ALY9F/4STw/6xf8AgO3/AMTR/wAJJ4f9Yv8AwHb/AOJrzrcPSjcPSj2MQ/tit/JH/wAB/wDtj0X/AISTw/6xf+A7f/E0f8JJ4f8AWL/wHb/4mvOtw9KNw9KPYxD+2K38kf8AwH/7Y9F/4STw/wCsX/gO3/xNH/CSeH/WL/wHb/4mvOtw9KNw9KPYxD+2K38kf/Af/tj0X/hJPD/rF/4Dt/8AE0f8JJ4f9Yv/AAHb/wCJrzrcPSjcPSj2MQ/tit/JH/wH/wC2PRf+Ek8P+sX/AIDt/wDE0f8ACSeH/WL/AMB2/wDia863D0o3D0o9jEP7YrfyR/8AAf8A7Y9F/wCEk8P+sX/gO3/xNH/CSeH/AFi/8B2/+JrzrcPSjcPSj2MQ/tit/JH/AMB/+2PRf+Ek8P8ArF/4Dt/8TR/wknh/1i/8B2/+JrzrcPSjcPSj2MQ/tit/JH/wH/7Y9F/4STw/6xf+A7f/ABNH/CSeH/WL/wAB2/8Aia863D0o3D0o9jEP7YrfyR/8B/8Atj0X/hJPD/rF/wCA7f8AxNH/AAknh/1i/wDAdv8A4mvOtw9KNw9KPYxD+2K38kf/AAH/AO2O/j8T6EbiVWMW0fd/0c//ABNTf8JJ4f8AWL/wHb/4mvOFCqWIX5jTtw9KPYxD+1q38kf/AAH/AIJ6L/wknh/1i/8AAdv/AImj/hJPD/rF/wCA7f8AxNedbh6Ubh6UexiH9sVv5I/+A/8A2x6L/wAJJ4f9Yv8AwHb/AOJo/wCEk8P+sX/gO3/xNedbh6Ubh6UexiH9sVv5I/8AgP8A9sei/wDCSeH/AFi/8B2/+Jo/4STw/wCsX/gO3/xNedbh6Ubh6UexiH9sVv5I/wDgP/2x6L/wknh/1i/8B2/+Jo/4STw/6xf+A7f/ABNedbh6Ubh6UexiH9sVv5I/+A//AGx6L/wknh/1i/8AAdv/AImj/hJPD/rF/wCA7f8AxNedbh6Ubh6UexiH9sVv5I/+A/8A2x6L/wAJJ4f9Yv8AwHb/AOJo/wCEk8P+sX/gO3/xNedbh6Ubh6UexiH9sVv5I/8AgP8A9sei/wDCSeH/AFi/8B2/+Jo/4STw/wCsX/gO3/xNedbh6Ubh6UexiH9sVv5I/wDgP/2x6L/wknh/1i/8B2/+Jo/4STw/6xf+A7f/ABNedbh6Ubh6UexiH9sVv5I/+A//AGx6L/wknh/1i/8AAdv/AImj/hJPD/rF/wCA7f8AxNedbh6Ubh6UexiH9sVv5I/+A/8A2x6L/wAJJ4f9Yv8AwHb/AOJqveeINCmgYIYmb/ri3/xNcFuHpTJpvJTeRR7GIv7WrS93kj/4D/wT0dfEXh/C8x/+A7f/ABNL/wAJJ4f9Yv8AwHb/AOJrzjePQ07cPSj2MQ/tat/JH/wH/wC2PRf+Ek8P+sX/AIDt/wDE0f8ACSeH/WL/AMB2/wDia863D0o3D0o9jEf9sVv5I/8AgP8A9sei/wDCSeH/AFi/8B2/+Jo/4STw/wCsX/gO3/xNedbh6Ubh6UexiH9sVv5I/wDgP/2x6L/wknh/1i/8B2/+Jo/4STw/6xf+A7f/ABNedbh6Ubh6UexiH9sVv5I/+A//AGx6L/wknh/1i/8AAdv/AImj/hJPD/rF/wCA7f8AxNedbh6Ubh6UexiH9sVv5I/+A/8A2x6L/wAJJ4f9Yv8AwHb/AOJo/wCEk8P+sX/gO3/xNedbh6Ubh6UexiH9sVv5I/8AgP8A9sei/wDCSeH/AFi/8B2/+Jo/4STw/wCsX/gO3/xNedbh6Ubh6UexiH9sVv5I/wDgP/2x6L/wknh/1i/8B2/+Jo/4STw/6xf+A7f/ABNedbh6Ubh6UexiH9sVv5I/+A//AGx6L/wknh/1i/8AAdv/AImj/hJPD/rF/wCA7f8AxNedbh6Ubh6UexiH9sVv5I/+A/8A2x6L/wAJJ4f9Yv8AwHb/AOJo/wCEk8P+sX/gO3/xNedbh6Ubh6UexiH9sVv5I/8AgP8A9sei/wDCSeH/AFi/8B2/+JqGHxPoUksisYto+7/o5/8Aia4DcPSmqFUsQvzGj2MQ/tat/JH/AMB/4J6P/wAJJ4f9Yv8AwHb/AOJo/wCEk8P+sX/gO3/xNedbh6Ubh6UexiH9sVv5I/8AgP8A9sei/wDCSeH/AFi/8B2/+Jo/4STw/wCsX/gO3/xNedbh6Ubh6UexiH9sVv5I/wDgP/2x6L/wknh/1i/8B2/+Jo/4STw/6xf+A7f/ABNedbh6Ubh6UexiH9sVv5I/+A//AGx6L/wknh/1i/8AAdv/AImj/hJPD/rF/wCA7f8AxNedbh6Ubh6UexiH9sVv5I/+A/8A2x6L/wAJJ4f9Yv8AwHb/AOJo/wCEk8P+sX/gO3/xNedbh6Ubh6UexiH9sVv5I/8AgP8A9sei/wDCSeH/AFi/8B2/+Jo/4STw/wCsX/gO3/xNedbh6Ubh6UexiH9sVv5I/wDgP/2x6L/wknh/1i/8B2/+Jo/4STw/6xf+A7f/ABNedbh6Ubh6UexiH9sVv5I/+A//AGx6L/wknh/1i/8AAdv/AImj/hJPD/rF/wCA7f8AxNedbh6Ubh6UexiH9sVv5I/+A/8A2x6L/wAJJ4f9Yv8AwHb/AOJo/wCEk8P+sX/gO3/xNedbh6Ubh6UexiH9sVv5I/8AgP8A9sei/wDCSeH/AFi/8B2/+Jo/4STw/wCsX/gO3/xNedbh6Ubh6UexiH9sVv5I/wDgP/2x3dx4m0JZ4AHiVS3zf6O3/wATVr/hJPD/AKxf+A7f/E15w0gUqC3Wl3UexiL+1638kf8AwE9G/wCEk8P+sX/gO3/xNH/CSeH/AFi/8B2/+JrzrcPSjcPSj2MR/wBsVv5I/wDgP/2x6L/wknh/1i/8B2/+Jo/4STw/6xf+A7f/ABNedbh6Ubh6UexiH9sVv5I/+A//AGx6L/wknh/1i/8AAdv/AImj/hJPD/rF/wCA7f8AxNedbh6Ubh6UexiH9sVv5I/+A/8A2x6L/wAJJ4f9Yv8AwHb/AOJo/wCEk8P+sX/gO3/xNedbh6Ubh6UexiH9sVv5I/8AgP8A9sei/wDCSeH/AFi/8B2/+Jo/4STw/wCsX/gO3/xNedbh6Ubh6UexiH9sVv5I/wDgP/2x6L/wknh/1i/8B2/+Jo/4STw/6xf+A7f/ABNedbh6Ubh6UexiH9sVv5I/+A//AGx6L/wknh/1i/8AAdv/AImj/hJPD/rF/wCA7f8AxNedbh6Ubh6UexiH9sVv5I/+A/8A2x6L/wAJJ4f9Yv8AwHb/AOJo/wCEk8P+sX/gO3/xNedbh6Ubh6UexiH9sVv5I/8AgP8A9sei/wDCSeH/AFi/8B2/+Jo/4STw/wCsX/gO3/xNedbh6Ubh6UexiH9sVv5I/wDgP/2x6L/wknh/1i/8B2/+Jo/4STw/6xf+A7f/ABNedbh6Ubh6UexiH9sVv5I/+A//AGx+hHg+RZPCmkNH9xrSJl/3doqPxV4qg8H6al9dWWqXtqZRE/8AZWnzX0sWVO1zDCrSldwVfkVtu4McLuZWfD/nwPoH/XjD/wCgCt7pivjZ/FI/tnDSvQpvyX5HzFqWn65pnwHiWfwhLeweI/F9/qNzY6no91qP2DT7u/urqKW6023ZZZvkaJWt93ytKN6/Iy1i/D7wJrtv8Jtc1NNBubW/8JeNX8QeHLC20SfS0eyWKBp4rSyd2eJJ4pbxVi3ffk+ZVZWRfrmioOk+Yte0TV9N+Df9qXPhL+1NU8beJBqeuwahot1qYsLWVmaD7Rp8DLNcLFDFawtDu+V23Mu1WFYnw78L2lv8LdasPF2neJ9BtbPxnNfeGJfCvhXUrSWwH2dGS4tbJEuGt4maW4+SUMm6V1ddzMg+uKKAPl/VJPHXjD4WIfE+n654i8NWvjBfPVtKa11XWPDy55uLBFRm/esqvEsSNLFFu8n59rb3jrwT4b8YfDfwjo/g/wAK32ieGn8V2T3en6fol1ojpFvbz3aJoonRGX5WfaNyt96voKigDwX4lfCLwP4D+EfjnTLXwxPqmla28txY+HrLQn1G2sb02mxDb29vA/khmj379u1XdjuG4LXEfEXUNH1r4M/BO21zSNc/s228Qafp+p6Zc6JqENzLt024SWL7P5SzTI33W2IyOu5fmXdX1jWRr3hTS/E0+kTana/aJNIvV1GyPmunlXCo6K/ysufllddrZX5qAPl7WPgvZ6/8FfiQ1p8PUk0X+2/7X8KeH7rSFS6trVUtftH2e1lRXt/NeG4ZYsKzK6jarNtr6K+F0HhS38MlPB3h3/hGNH85/wDQf7Bl0b5+NzfZ5Yom+b5fm2/NXXUUAFFFFABRRRQBh+Nv+RQ1v/ryl/8AQTX58buDX6D+Nv8AkUNb/wCvKX/0E1+ew6Gvo8q+GZ/PPip/HwfpL84i7vrRu+tNor3+U/CeUdu+tG7602ijlDlHbvrRu+tNoo5Q5R2760bvrTaKOUOUdu+tG7602ijlDlHbvrRu+tNoo5Q5R2760bvrTaKOUOUdu+tG7602ijlDlHbvrRu+tNoo5Q5R2760bvrTaKOUOUhjytzKSDtNWN31qNZAzsg+8KdU8pUh2760bvrTaKrlJ5R2760bvrTaKOUOUdu+tG7602ijlDlHbvrRu+tNoo5Q5R2760bvrTaKOUOUdu+tG7602ijlDlHbvrRu+tNoo5Q5R2760bvrTaKOUOUdu+tG7602ijlDlHbvrTJoxMmw/LS1DdSGOLI+9UyRSUuYn3Uu760z+GlquUnlHbvrRu+tNoo5Q5R2760bvrTaKOUOUdu+tG7602ijlDlHbvrRu+tNoo5Q5R2760bvrTaKOUOUdu+tG7602ijlDlHbvrRu+tNoo5Q5R2760bvrTaKOUOUdu+tG7602ijlDlHbvrUEKlZpSQ20nipaasgkdgPvL96p5Sokm760bvrTaKrlJ5R2760bvrTaKOUOUdu+tG7602ijlDlHbvrRu+tNoo5Q5R2760bvrTaKOUOUdu+tG7602ijlDlHbvrRu+tNoo5Q5R2760bvrTaKOUOUdu+tG7602ijlDlHbvrRu+tNoo5Q5SOaMySxEdF61Nu+tQyTeW6Jj79SVPKV7w7d9aN31ptFVyk8o7d9aN31ptFHKHKO3fWjd9abRRyhyjt31o3fWm0Ucoco7d9aN31ptFHKHKO3fWjd9abRRyhyjt31o3fWm0Ucoco7d9aN31ptFHKHKO3fWjd9abRRyhyjt31o3fWm0Ucocp+g3w+/wCRH0H/AK8Yf/QBW8egrB+H/wDyI2g/9eUP/oArePQV8BU+KR/eOF/3en6L8h1FFFQdYUUUUAFFFFABRRRQAUUUUAFFFFABRRRQBh+Nv+RR1v8A68pf/QTX56bq/Qvxt/yKOt/9eUv/AKCa/PHdX0uUbTP568U/4+F9Jf8Ato/dRupm6jdX0Fj8M5R+6jdTN1G6iwco/dRupm6jdRYOUfuo3UzdRuosHKP3UbqZuo3UWDlH7qN1M3UbqLByj91G6mbqN1Fg5R+6jdTN1G6iwco/dRupm6jdRYOUfuo3UzdRuosHKNjj2zO+etS7qrxzFpnTC7VqXdU2HKP8w/dRupm6jdVWFyj91G6mbqN1Fg5R+6jdTN1G6iwco/dRupm6jdRYOUfuo3UzdRuosHKP3UbqZuo3UWDlH7qN1M3UbqLByj91G6mbqN1Fg5R+6jdTN1G6iwco/dSNsYc4Zf8Aapu6oLxTJDgLubdUDiveLW4etG6mbqN1XYXKP3UbqZuo3UWDlH7qN1M3UbqLByj91G6mbqN1Fg5R+6jdTN1G6iwco/dRupm6jdRYOUfuo3UzdRuosHKP3UbqZuo3UWDlH7qN1M3UbqLByj91G6mbqN1Fg5R+6o44/Lkd8/fpd1RQzGSSUEL8lTyjiixuo3UzdRuqrC5R+6jdTN1G6iwco/dRupm6jdRYOUfuo3UzdRuosHKP3UbqZuo3UWDlH7qN1M3UbqLByj91G6mbqN1Fg5R+6jdTN1G6iwco/dRupm6jdRYOUfuo3UzdRuosHKEkayOjEtlKfuqtNI6zRAH5Wbmpt1Tyjkh+6jdTN1G6qsLlH7qN1M3UbqLByj91G6mbqN1Fg5R+6jdTN1G6iwco/dRupm6jdRYOUfuo3UzdRuosHKP3UbqZuo3UWDlH7qN1M3UbqLByj91G6mbqN1Fg5R+6jdTN1G6iwcp+hPw+/wCRF0L/AK8Yf/QBXQHqK574f/8AIi+H/wDrxg/9AFdCeor8+n8cj+7MJ/u1P0X/AKSLRRRWZ2BRRRQAUUUUAFFFFABRRRQAUUUUAFFFFAGH41x/wiGtcf8ALlN/6Ca/PCv0U8WQ/aPDGrxZxvtZV3f8BNfDn/CuZP8An+X/AL9f/ZV9HlE4xU+Y/B/EvC1sTWwvso82kv8A2046iux/4VzJ/wA/y/8Afr/7Kj/hXMn/AD/L/wB+v/sq+g9tD+Y/Fv7Lxf8AJ/6ScdRXY/8ACuZP+f5f+/X/ANlR/wAK5k/5/l/79f8A2VHtofzB/ZeL/k/9JOOorsf+Fcyf8/y/9+v/ALKj/hXMn/P8v/fr/wCyo9tD+YP7Lxf8n/pJx1Fdj/wrmT/n+X/v1/8AZUf8K5k/5/l/79f/AGVHtofzB/ZeL/k/9JOOorsf+Fcyf8/y/wDfr/7Kj/hXMn/P8v8A36/+yo9tD+YP7Lxf8n/pJx1Fdj/wrmT/AJ/l/wC/X/2VH/CuZP8An+X/AL9f/ZUe2h/MH9l4v+T/ANJOOorsf+Fcyf8AP8v/AH6/+yo/4VzJ/wA/y/8Afr/7Kj20P5g/svF/yf8ApJx1Fdj/AMK5k/5/l/79f/ZUf8K5k/5/l/79f/ZUe2h/MH9l4v8Ak/8ASTjqK7H/AIVzJ/z/AC/9+v8A7Kj/AIVzJ/z/AC/9+v8A7Kj20P5g/svF/wAn/pJx1Fdj/wAK5k/5/l/79f8A2VH/AArmT/n+X/v1/wDZUe2h/MH9l4v+T/0k4xUUMWA5PWnV1Fv8O5ftU2b0be37r/7KrP8AwrmT/n+X/v1/9lU+0h/MH9m4v+T/ANJOOorsf+Fcyf8AP8v/AH6/+yo/4VzJ/wA/y/8Afr/7Kq9tD+YP7Lxf8n/pJx1Fdj/wrmT/AJ/l/wC/X/2VH/CuZP8An+X/AL9f/ZUe2h/MH9l4v+T/ANJOOorsf+Fcyf8AP8v/AH6/+yo/4VzJ/wA/y/8Afr/7Kj20P5g/svF/yf8ApJx1Fdj/AMK5k/5/l/79f/ZUf8K5k/5/l/79f/ZUe2h/MH9l4v8Ak/8ASTjqK7H/AIVzJ/z/AC/9+v8A7Kj/AIVzJ/z/AC/9+v8A7Kj20P5g/svF/wAn/pJx1Fdj/wAK5k/5/l/79f8A2VH/AArmT/n+X/v1/wDZUe2h/MH9l4v+T/0k46iux/4VzJ/z/L/36/8AsqP+Fcyf8/y/9+v/ALKj20P5g/svF/yf+knHUV2P/CuZP+f5f+/X/wBlR/wrmT/n+X/v1/8AZUe2h/MH9l4v+T/0k46iux/4VzJ/z/L/AN+v/sqP+Fcyf8/y/wDfr/7Kj20P5g/svF/yf+knHVHNMIU3v92u1/4VzJ/z/L/36/8AsqiuPhnJcR7P7QVf+2X/ANlS9tD+Yccsxf2of+knJ0V2P/CuZP8An+X/AL9f/ZUf8K5k/wCf5f8Av1/9lT9tD+YX9l4v+T/0k46iux/4VzJ/z/L/AN+v/sqP+Fcyf8/y/wDfr/7Kj20P5g/svF/yf+knHUV2P/CuZP8An+X/AL9f/ZUf8K5k/wCf5f8Av1/9lR7aH8wf2Xi/5P8A0k46iux/4VzJ/wA/y/8Afr/7Kj/hXMn/AD/L/wB+v/sqPbQ/mD+y8X/J/wCknHUV2P8AwrmT/n+X/v1/9lR/wrmT/n+X/v1/9lR7aH8wf2Xi/wCT/wBJOOorsf8AhXMn/P8AL/36/wDsqP8AhXMn/P8AL/36/wDsqPbQ/mD+y8X/ACf+knHUV2P/AArmT/n+X/v1/wDZUf8ACuZP+f5f+/X/ANlR7aH8wf2Xi/5P/STjqK7H/hXMn/P8v/fr/wCyo/4VzJ/z/L/36/8AsqPbQ/mD+y8X/J/6ScdRXY/8K5k/5/l/79f/AGVH/CuZP+f5f+/X/wBlR7aH8wf2Xi/5P/STjqK7H/hXMn/P8v8A36/+yo/4VzJ/z/L/AN+v/sqPbQ/mD+y8X/J/6ScdTVRQSQOT1rs/+Fcyf8/y/wDfr/7Kq1r8O5fPuM3vG75d0X/2VT7SH8wf2bi/5P8A0k5eiux/4VzJ/wA/y/8Afr/7Kj/hXMn/AD/L/wB+v/sqr20P5g/svF/yf+knHUV2P/CuZP8An+X/AL9f/ZUf8K5k/wCf5f8Av1/9lR7aH8wf2Xi/5P8A0k46iux/4VzJ/wA/y/8Afr/7Kj/hXMn/AD/L/wB+v/sqPbQ/mD+y8X/J/wCknHUV2P8AwrmT/n+X/v1/9lR/wrmT/n+X/v1/9lR7aH8wf2Xi/wCT/wBJOOorsf8AhXMn/P8AL/36/wDsqP8AhXMn/P8AL/36/wDsqPbQ/mD+y8X/ACf+knHUV2P/AArmT/n+X/v1/wDZUf8ACuZP+f5f+/X/ANlR7aH8wf2Xi/5P/STjqK7H/hXMn/P8v/fr/wCyo/4VzJ/z/L/36/8AsqPbQ/mD+y8X/J/6ScdRXY/8K5k/5/l/79f/AGVH/CuZP+f5f+/X/wBlR7aH8wf2Xi/5P/STjqK7H/hXMn/P8v8A36/+yo/4VzJ/z/L/AN+v/sqPbQ/mD+y8X/J/6ScdRXY/8K5k/wCf5f8Av1/9lR/wrmT/AJ/l/wC/X/2VHtofzB/ZeL/k/wDSTjWxlc43fw0tdNffDe7DRPBdRysn8LDbWRf6DqGmbmuLZwi/xr8y/wDfQqlOMvhMKuDxFKPNOBQopu76UbvpV2OPlHUU3d9KN30osHKOopu76UbvpRYOUdRTd30o3fSiwco6im7vpRu+lFg5R1FN3fSjd9KLByjqKbu+lG76UWDlHUU3d9KN30osHKOopu76UbvpRYOUdRSwxyXDqkUbSyH+FV3NXQaf4H1G82vKFtU/2/vf981MnGPxG9LD1a8uWlHmPujwB/yI3h//AK8YP/RYroD0FY/guD7P4Q0aLOdllEufX5RXIfGbxj4g8JR+DrPw1Npttf8AiDxBFpJudVtJbuKFGt55WfykliLHdCv8f8TV+eT+OR/cmGXLQgvJfkek0V4t4M+PN5HPe6T4ttIbm8s/Fn/CKf25ocfl6fNM8KyxOySSs8PLi3ZVaXEq/e+bCt+Jf7QN54e8GeJdY8LeE9T119F1b+yJb0/ZltPNV4klZd9wjuqs7RZVf9ajZXaN1QdJ7XRXivxS+LniLwzo/gTVIvDmu6HLf+KItNu9FlitLm8vIGtbh9ieTLKi73RPm3rjb8zIu5q17b9oPSLjQ/tC6Frf9vHWn8Pp4X8u3bUXvUTzXRcT+TtWH9+z+bsVP4t3y0Aep0V5HfftJaJYaLFcXPh3xEmsNrn/AAjsvhyO1ifUIL0wvPEjqsrRFJYlRllV2TbKrMyqrsnY/Dr4hWvxG03UbiHT7/SLzTb+XTL7TdTWLz7a4TaxVmid0bcroysjsu11oA6uiiigAooooAKKKKACiiigDF8XyGLwnrTqcFbOUq3/AAE18ADxXqp/5fZP/Ha+/vG3/Ina5/15Tf8AoJr86q+oyWMZKfMfgfidVnTrYXkly6S/9tNf/hLNV/5/ZP8Ax2j/AISzVf8An9k/8drIor6Pkj/Kfif1it/PL/wI1/8AhLNV/wCf2T/x2j/hLNV/5/ZP/HayKKOSP8ofWK388v8AwI1/+Es1X/n9k/8AHaP+Es1X/n9k/wDHayKKOSP8ofWK388v/AjX/wCEs1X/AJ/ZP/HaP+Es1X/n9k/8drIoo5I/yh9Yrfzy/wDAjX/4SzVf+f2T/wAdo/4SzVf+f2T/AMdrIoo5I/yh9Yrfzy/8CNf/AISzVf8An9k/8do/4SzVf+f2T/x2siijkj/KH1it/PL/AMCNf/hLNV/5/ZP/AB2j/hLNV/5/ZP8Ax2siijkj/KH1it/PL/wI1/8AhLNV/wCf2T/x2j/hLNV/5/ZP/HayKKOSP8ofWK388v8AwI1/+Es1X/n9k/8AHaP+Es1X/n9k/wDHayKKOSP8ofWK388v/AjX/wCEs1X/AJ/ZP/HaP+Es1X/n9k/8drIoo5I/yh9Yrfzy/wDAjVXxhqbOyC/l3L1+Wnf8JZqv/P7J/wCO1hxwmOaVyVwalo5I/wAoPEVf55f+BGv/AMJZqv8Az+yf+O0f8JZqv/P7J/47WRRRyR/lD6xW/nl/4Ea//CWar/z+yf8AjtH/AAlmq/8AP7J/47WRRRyR/lD6xW/nl/4Ea/8Awlmq/wDP7J/47R/wlmq/8/sn/jtZFFHJH+UPrFb+eX/gRr/8JZqv/P7J/wCO0f8ACWar/wA/sn/jtZFFHJH+UPrFb+eX/gRr/wDCWar/AM/sn/jtH/CWar/z+yf+O1kUUckf5Q+sVv55f+BGv/wlmq/8/sn/AI7R/wAJZqv/AD+yf+O1kUUckf5Q+sVv55f+BGv/AMJZqv8Az+yf+O0f8JZqv/P7J/47WRRRyR/lD6xW/nl/4Ea//CWar/z+yf8AjtH/AAlmq/8AP7J/47WRRRyR/lD6xW/nl/4Ea/8Awlmq/wDP7J/47R/wlmq/8/sn/jtZFFHJH+UPrFb+eX/gRr/8JXqv/P8ASf8AjtQ3fjDVoY8rfODu9qzqa0YkGHGRT9nH+UI4it/PL/wI2f8AhLNV/wCf2T/x2j/hLNV/5/ZP/HayKKXJH+UPrFb+eX/gRr/8JZqv/P7J/wCO0f8ACWar/wA/sn/jtZFFHJH+UPrFb+eX/gRr/wDCWar/AM/sn/jtH/CWar/z+yf+O1kUUckf5Q+sVv55f+BGv/wlmq/8/sn/AI7R/wAJZqv/AD+yf+O1kUUckf5Q+sVv55f+BGv/AMJZqv8Az+yf+O0f8JZqv/P7J/47WRRRyR/lD6xW/nl/4Ea//CWar/z+yf8AjtH/AAlmq/8AP7J/47WRRRyR/lD6xW/nl/4Ea/8Awlmq/wDP7J/47R/wlmq/8/sn/jtZFFHJH+UPrFb+eX/gRr/8JZqv/P7J/wCO0f8ACWar/wA/sn/jtZFFHJH+UPrFb+eX/gRr/wDCWar/AM/sn/jtH/CWar/z+yf+O1kUUckf5Q+sVv55f+BGv/wlmq/8/sn/AI7R/wAJZqv/AD+yf+O1kUUckf5Q+sVv55f+BGv/AMJZqv8Az+yf+O01fGGpyMwF/LuH3vlrKqKKIxySuSu1zRyR/lD29X+eX/gRuf8ACWar/wA/sn/jtH/CWar/AM/sn/jtZFFHJH+UPrFb+eX/AIEa/wDwlmq/8/sn/jtH/CWar/z+yf8AjtZFFHJH+UPrFb+eX/gRr/8ACWar/wA/sn/jtH/CWar/AM/sn/jtZFFHJH+UPrFb+eX/AIEa/wDwlmq/8/sn/jtH/CWar/z+yf8AjtZFFHJH+UPrFb+eX/gRr/8ACWar/wA/sn/jtH/CWar/AM/sn/jtZFFHJH+UPrFb+eX/AIEa/wDwlmq/8/sn/jtH/CWar/z+yf8AjtZFFHJH+UPrFb+eX/gRr/8ACWar/wA/sn/jtH/CWar/AM/sn/jtZFFHJH+UPrFb+eX/AIEa/wDwlmq/8/sn/jtH/CWar/z+yf8AjtZFFHJH+UPrFb+eX/gRr/8ACWar/wA/sn/jtH/CWar/AM/sn/jtZFFHJH+UPrFb+eX/AIEa/wDwlmq/8/sn/jtH/CWar/z+yf8AjtZFFHJH+UPrFb+eX/gRsp431SznTNyZ9/8ADIoK10mn/ES3k2peQPAf76fMtefSQiR0fP3KkqJUYS+ydVPH4il8M7/4j0ttM0HxEm+Lymf+9A2xv+BL/wDFViah8P54yz2dws4/uSfK1chHI8bh0JVl+6y1uaf4y1Ox2h5BdJ/dn+Zv++vvVHs5w+CR1fW8Jif94pcsv5o/1/8AJGffaXd6a+Lm3eL/AGmX5f8Avqqe6u/sfHWn3g8u7ia3z97d86VZm8L6NrUTS22xN3/LS2f5f++fu1PtpR+OIf2bCrrhZ83/AKUeb7qN1dNqHgG9t9xtnS6T+791q566s57N9lxC8L/3XXbXRFxl8J5dbDVaH8WPKRbqN1JRVcpz2F3UbqSijlCwu6jdSUUcoWF3UbqStPT/AAzqWpbTFbssbf8ALST5Volyx+IuFOdSXLCPMZxfPWlX5ioA3E/wrXb6f8O4V2veXBdv7kXyr/31Wi19oPhtWWPyUlH8MXzvXO60fhh7x60MsnbmryjCJyGn+EdRvireV9nT+9P8v/jvWuksfAdlarvvJTcMPvL9xKz9R+IMh3JZ26ov/PSX5m/75rmr7WLzUj/pFw8q/wB3d8v/AHzRarU+L3S+fL8N8EeeX/kp303iLRNBRo7fYzf887Zd3/j1YOofEC7mytpGluv95vnb/wCJrlKKcaEY/EYVcyrTjyw92P8AdP0P8BO0vgjQ5GOXaxhZm/4AKwviz8JNN+LkPhuz1lLS40zSNYi1WaxvrMXUF4qQyxeUyM23/lruyyt937tbnw8/5ETw/wD9g+D/ANAFdAetfns/jkf2lhP4FP0j/wCknkfxt0DTtJ+Dd14Q8OeHrmK6ukWHQNP0DS28i2vUdZbV2aJPKt0SYI5d2RflPzVozfBsX3wL/wCEAl1I2t7JZL52qwR791/v857rY33t1xulZeN25h8tem0VmdJ53qnw517xbD4Qk8ReINOudQ8P6+mtebpmkvbRTosMsSxbHuJWRv3+7fvP3fu1g3nwDuI9Rv8AW9K8Rx2XiP8A4SiXxNpt5Pp/nQQNLaJaS28sSyq0yNEr/Mroysyt/B83sVFAHkFr8BLiW/07WNV8RpfeIl8UReJ9SuoLHyYLlo7R7SK3ig81vJRYmT5md2LIxbO75ex8B+A/+EIvvF9x9v8Atx8Qa3LrG3ydn2ffDBF5X3m3f6jdu+X733flrrqKACiiigAooooAKKKKACiiigDE8bf8idrn/XlN/wCgmvznr9GPG3/Ina5/15Tf+gmvzm3e1fV5J8FQ/AfE7+Nhf8Mv/bRaKTd7Ubvavp7H4hyi0Um72o3e1Fg5RaKTd7UbvaiwcotFJu9qN3tRYOUWik3e1G72osHKLRSbvajd7UWDlFopN3tRu9qLByi0Um72o3e1Fg5RaKTd7UbvaiwcotFJu9qN3tRYOUijuDJNKmPuVNUaxiN2cD5m+9T93tU2Kl5C0Um72o3e1VYnlFopN3tRu9qLByi0Um72o3e1Fg5RaKTd7UbvaiwcotFJu9qN3tRYOUWik3e1G72osHKLRSbvajd7UWDlFopN3tRu9qLByi0Um72o3e1Fg5Rar3yu0OEBZt38NT7vamSTCFcv8q1Nio7klFJu9qN3tVWJ5RaKTd7UbvaiwcotFJu9qN3tRYOUWik3e1G72osHKLRSbvajd7UWDlFopN3tRu9qLByi0Um72o3e1Fg5RaKTd7UbvaiwcotFJu9qN3tRYOUWik3e1G72osHKLUcNwZJJVx9xttP3e1MjjEbMQPmf71TYskopN3tRu9qqxHKLRSbvajd7UWDlFopN3tRu9qLByi0Um72o3e1Fg5RaKTd7UbvaiwcotFJu9qN3tRYOUWik3e1G72osHKLRSbvajd7UWDlFopN3tRu9qLByi0Um72o3e1Fg5SK4meOaEBvlJ+apqY21mXIG7+GnbvapsWLRSbvajd7VViOUWpIbiW1kWSKR4nX+JG2tUW72o3e1TYpc0fhOm0/x5qFrtEwS8T/a+Vv++q6K18YaRq0XlXY8rd/yzuV3L/31Xm+72o3e1ZPDwkelRzHEUvdcuaP949GvPBOmaknm2kjQbvutE29K5zUPA+p2e4xBbpP+mTfN/wB81i2epXVhJvt55IG/6Zt1rq9D8ZapdOsT2X2//aiXa3/Av4aykqsNpcx1KeCxUuWcOSX93+v/AG046aOSF2SRGR1+8rLtam17fZ6LYeIIQNQMcW7/AJZSqrMv/Avu/wDj1WJPhn4e0sebHiJ/4Wnbev8AwFWrL65CPuyidq4dr1PfpSjyni2naNfal/x727yL/f8Aur/31XS6f8O3bab252/7EH/xTV0mvapc6SjfZLB71V/jj+7/AN8/e/8AHa4LUvF2qXxZGmNvH/zzi+X/AOyrSMp1fh905p0MJgXy1eacv/JTsvJ0LwyuX8lJR/z0+d6zdQ+IiLuSxt2k/wCmkvyr/wB81wjMWbJpc+1aqhH4pe8c08yq25aMYwiaeoeJNR1LcJ7p9n/PNPlWsyk3e1G72raMYx+E8mc51Jc05cwtFJu9qN3tVWI5RaKTd7Ubvaiwcp+iXw8/5ETw/wD9g+D/ANAFdAetc/8ADz/kRPD/AP2D4P8A0AV0B61+YVPjkf3JhP4FP0j/AOkjqKKKg6QooooAKKKKACiiigAooooAKKKKACiiigDE8bf8idrn/XlN/wCgmvzkz71+jfjb/kTtc/68pv8A0E1+cVfW5F8FQ/AvE3+Nhf8ADL/20dn3oz702ivqD8UHZ96M+9NooAdn3oz702igB2fejPvTaKAHZ96M+9NooAdn3oz702igB2fejPvTaKAHZ96M+9NooAdn3oz702igB2fejPvTaKAIbeQtczqSdq9KsZ96iWRGZgD8y/ep9FipDs+9Gfem0UEjs+9Gfem0UAOz70Z96bRQA7PvRn3ptFADs+9Gfem0UAOz70Z96bRQA7PvRn3ptFADs+9Gfem0UAOz70Z96bRQA7PvUN1H9oi2A7fm3VJUN1MbeJXUK3zbfmoKXxe6WM+9Gfem0UEjs+9Gfem0UAOz70Z96bRQA7PvRn3ptFADs+9Gfem0UAOz70Z96bRQA7PvRn3ptFADs+9Gfem0UAOz70Z96bRQA7PvRn3ptFADs+9V7WQtNOCzbVbipqYsiMzAHcw+9RYslz70Z96bRQQOz70Z96bRQA7PvRn3ptFADs+9Gfem0UAOz70Z96bRQA7PvRn3ptFADs+9Gfem0UAOz70Z96bRQA7PvRn3ptFADs+9Gfem0UAQ3Clp4SPmUNzVjPvUEkwjdEO7c/3alosVIdn3oz702ljjeR1RAzs33VWgkXPvRn3rdsPBOpX+1mjFqn96Xhv++a6Sx8B6dYp5l3I1ww+9ubYlYyrQienRy7EVfe5eWP8AeODt7eW8l8uCN5X/ALsa7q6DT/AeoXW03BS1T/a5b/vmujuPFWjaLH5NqqPj/lnbL8v/AH192ue1Hx/f3O5bZEtR/e+81Z81Wfwx5Tq+r4LDfxp80v5YnQ2/hPSNHi827Ky4/juW2r/3zTLzx1pmnp5dojXG37qxLsSvPrq8nvJfMuJXnf8AvO26oc4o9hzfHLmJeZezjy4eEYnRah461G83CORbVP7sX3v++qz7PxBqFjJvivJt38Ss25W/4C1ZtFbxpRj7vKebPE1py55TlzHaaf8AEZ12pe2/mf8ATSJtrf8AfNba3mheJlw5hllb+F/kkrzCisnh18UfdO6nmVWMeWr78f7x3eo/D1GLNZXLRt/zzl+Zf++q5rUPDeo6XuMtu7Iv/LSP5lpmn+JtR03aIrl2Rf4H+Za6jT/iNG21b22aNv78XzL/AN81P76n/eNf9hxP9yX/AJL/AF/4CcNn3oz716W1noHiZcp5Lyt/EjbH/wC+axdQ+HMi7nsrkOv/ADzn+Vv++lqo1o7S90zqZZVjHmpe/H+6cdn3oz71a1DRb3Sz/pNs8S/3tu5f++qp1vH3vhPJcJU5csojs+9Gfem0UyT9Fvh5/wAiJ4f/AOwfB/6AK6A9a5/4e/8AIheH/wDsHwf+gCugPWvy2p8cj+38J/Ap+kf/AEkdRRRUHSFFFFABRRRQAUUUUAFFFFABRRRQAUUUUAYnjU/8Udrv/XlN/wCgmvzh/Gv0k8Uqr+GdVEmNn2WTdn+7sNfDl94BsLweZZym3Zvu/wAaV9TklWMFU5j8R8RcHVxNTDypfZjL/wBtPPvxo/GtvUPBeqafuIi+0J/eg+b/AMd+9WIymMsHDKw+8rV9cnGXwn4fVozpS5Zx5Q/Gj8abRT5TKw78aPxptFHKFh340fjTaKOULDvxo/Gm0UcoWHfjR+NNoo5QsO/Gj8abRRyhYd+NH402ijlCw78aPxptKqlmAALMf4Vo5QsL+NH41t6f4N1PUNp8j7NH/en+X/x371dNp/w/srUeZeStcFfvL9xKxnWhE76OXYir8MeX/EebwwvHPK5K7W+7U/416HHdeGPtEsBSwXyvl3bVbNSeb4X/ALth/wB8LUe2/unVLLf+nsTzj8aPxr0fzfC/92w/74WjzfC/92w/74Wj2390P7Nj/wA/YnnH40fjXo/m+F/7th/3wtHm+F/7th/3wtHtv7of2bH/AJ+xPOPxo/GvR/N8L/3bD/vhaPN8L/3bD/vhaPbf3Q/s2P8Az9iecfjR+Nej+b4X/u2H/fC0eb4X/u2H/fC0e2/uh/Zsf+fsTzj8aPxr0fzfC/8AdsP++Fo83wv/AHbD/vhaPbf3Q/s2P/P2J5x+NH416P5vhf8Au2H/AHwtHm+F/wC7Yf8AfC0e2/uh/Zsf+fsTzj8aPxr0fzfC/wDdsP8AvhaPN8L/AN2w/wC+Fo9t/dD+zY/8/YnnH40fjXo/m+F/7th/3wtHm+F/7th/3wtHtv7of2bH/n7E84/Gj8a9H83wv/dsP++Fo83wv/dsP++Fo9t/dD+zY/8AP2J5x+NMkjSYbX+Za9K83wv/AHbD/vharalN4Z8ldgs92/8AhRaPbf3Q/s2Mf+XsTgfxo/GvR/N8L/3bD/vhaPN8L/3bD/vhaPbf3Q/s2P8Az9iecfjR+Nej+b4X/u2H/fC0eb4X/u2H/fC0e2/uh/Zsf+fsTzj8aPxr0fzfC/8AdsP++Fo83wv/AHbD/vhaPbf3Q/s2P/P2J5x+NH416P5vhf8Au2H/AHwtHm+F/wC7Yf8AfC0e2/uh/Zsf+fsTzj8aPxr0fzfC/wDdsP8AvhaPN8L/AN2w/wC+Fo9t/dD+zY/8/YnnH40fjXo/m+F/7th/3wtHm+F/7th/3wtHtv7of2bH/n7E84/Gj8a9H83wv/dsP++Fo83wv/dsP++Fo9t/dD+zY/8AP2J5x+NH416P5vhf+7Yf98LR5vhf+7Yf98LR7b+6H9mx/wCfsTzj8aPxr0fzfC/92w/74WjzfC/92w/74Wj2390P7Nj/AM/YnnH40fjXo/m+F/7th/3wtHm+F/7th/3wtHtv7of2bH/n7E84/GoLeExyykkfO3y16d5vhf8Au2H/AHwtQw33heaSVNliuxtv3V5/8do9t/dD+zY/8/Ynn340fjXo/m+F/wC7Yf8AfC0eb4X/ALth/wB8LR7b+6H9mx/5+xPOPxo/GvR/N8L/AN2w/wC+Fo83wv8A3bD/AL4Wj2390P7Nj/z9iecfjR+Nej+b4X/u2H/fC0eb4X/u2H/fC0e2/uh/Zsf+fsTzj8aPxr0fzfC/92w/74WjzfC/92w/74Wj2390P7Nj/wA/YnnH40fjXo/m+F/7th/3wtHm+F/7th/3wtHtv7of2bH/AJ+xPOPxo/GvR/N8L/3bD/vhaPN8L/3bD/vhaPbf3Q/s2P8Az9iecfjR+Nej+b4X/u2H/fC0eb4X/u2H/fC0e2/uh/Zsf+fsTzj8aPxr0fzfC/8AdsP++Fo83wv/AHbD/vhaPbf3Q/s2P/P2J5x+NH416P5vhf8Au2H/AHwtHm+F/wC7Yf8AfC0e2/uh/Zsf+fsTzj8aPxr0fzfC/wDdsP8AvhaPN8L/AN2w/wC+Fo9t/dD+zY/8/Ynmclv50kR3fcb7vrW5p/hPU9S2lIGiRv8AlpL8q11U2ueH9JuIHtzaIzfKfKi+b/x2qWofEb7wsrb/ALaT/wDxK0c85fBEr6nhaX8erzf4S1p/w9tofnvLh52/up8q1dbWNC8OoyQGJXX+CBdzN/wKuDv/ABBqGqbvtFy7R/8APNflX/vms6j2MpfHIPrtKhphqXL/AHpHY6h8RLiTclnAIF/vv8zVzV9ql3qT5ubl5/8AZZvl/wC+ap0VtGnGn8J51bE1q/xyHfjR+NNoq+U5bDvxo/Gm0UcoWHfjR+NNoo5QsO/Gj8abRRyhYd+NH402ijlCw5WKspD7WX+KtvT/ABhqmn7R9o+0Iv8ADP8AN/4996sKik4Rl8RrSqTpS5oS5T0Ox+IVncDZeRPbs33mX51/+Kq1LoGh6+jSW/lbv+elscbf+A15lToZpLd1eNyjr/ErbWrnlQ5fehLlPUjmMpK2IhGcTq9Q+Ht3DuNpOlwv91vkb/4mubvNPudPfZcwSQN/trt3Vs6f461Gz2rKVvE/uyL83/fVdJZ+NtL1JPKu08jd95ZV3pU3q0/ijzFexwWJ/hS5Jf3j7S+H/wDyIfh3/sHwf+ixVrxR4x0HwPpp1LxHreneH9P3rH9s1O7S2i3t91d7sq5pPB4T/hE9F8rHlfY4tmPu7doqPxX400LwLp0epeIdWtNF00yiE31/KsMCMwYrvlb5U3bcBmZQWZV+8yqfzWfxyP7Bw0eWhBeSLPhrxPo/jLSYtW0DV7HXNLmZlivtNuUuIH2thtroSrbSCtae2vlj/hN4vCPwB/tSUzwaZ4p8a6lLaXz6w+iW7Wl1qV1cQXE96qNLb27xbWV0Xc2+JVba+6s74f8AjPX774T674oi166ntPA3jV5lW01u41OC50jyoHuImupkV7uJYrqaVHdW+5FtbaqtUWNz66or5j17x5c6P8G/+Es1jUL9oPHHiNXtGufEEuk2dhYOzfZd94qs1pC1vAjs0SqzSz7d3z7q6j9krxbf+KvCHiuO7vxqNrpviW6s7CZdVn1SNbXyoJlVL2ZEluU3TOySuOUZdrMoWgD3SiiigAooooAKKKKACiiigAooooAwfHB/4o3Xf+vKX/0Wa/Oyx1i9005trmSL/ZVvl/75r9E/G/8AyJuuj/pym/8ARZr83931r7DIY80Kn/bp+E+JDlGvhXHtL/207LT/AIjTx8Xtuso/56RfK3/fNbq6loXiZVSUwu5/hlXY/wDwFv8A4mvMN31o3fWvpJYaPxR90/K6eY1orlq+/H+8d9qHw7hk3PZXBib+5L8y/wDfVcvqHhnU9N3NJbl4/wC/F861Fp/iTUNL2iC5fYv/ACzk+Zf++a6jT/iQjYS9tiv/AE0g/wDiWqeWtD+8a/7Bif7kv/Jf6/8AATiN1G6vTPL0DxQuR5Msrf3fkl/+KrG1D4cldz2Vzu/2J/8A4paqOIj8MvdMp5ZVjHmpS54/3TjN1G6ruoaHf6X/AMfNq6L/AH/vL/30tUN31roXLL4Ty505U5WlEduo3U3d9aN31p2J5R26jdTd31o3fWiwco7dRuq3p+i3+qf8e1s7r/f27V/76rqNP+HLtte9udv/AEzg/wDimrOdWFP4jqo4OtX+CJxm41qaf4Z1PUtpit2RD/y0l+Va7nydA8L8v5MUo/vfO9ZOofEiNdyWVsz/AO3L8q/981h7Sc/giej9Qo0P94q/9uxH6f8ADuKPab24Mrf884vlX/vqtJtQ0LwyrCPyUlX+GL53/wA/71cHqHibUNU3Ce5fZ/cT5VrN3fWj2M5/HIPrlGh/utL/ALekdpqHxGlbcllbhF/56S/M3/fNcxfa1e6o2bm5eX/Z3fL/AN81S3fWjd9a3hRhT+GJ51bE1q/xyGRwiN3cbtz/AHql3VTt5i1zOCWZV+7Vrd9a0sc8kO3Ubqbu+tG760WJ5R26jdTd31o3fWiwco7dRupu760bvrRYOUduo3U3d9aN31osHKO3Ubqbu+tG760WDlHbqN1N3fWjd9aLByjt1G6m7vrRu+tFg5R26jdTd31o3fWiwco7dRupu760bvrRYOUduqOSYQrlztH3adu+tQXkJuI1Ax8rbvmosCj/ADFndRupu760bvrRYOUduo3U3d9aN31osHKO3Ubqbu+tG760WDlHbqN1N3fWjd9aLByjt1G6m7vrRu+tFg5R26jdTd31o3fWiwco7dRupu760bvrRYOUduo3U3d9aN31osHKO3Ubqbu+tG760WDlHbqN1N3fWjd9aLByjt1RRwiN3cbsv8zU/d9aq2sxaa4BLMob5aLFRXulzdRupu760bvrRYnlHbqN1N3fWjd9aLByjt1G6m7vrRu+tFg5R26jdTd31o3fWiwco7dRupu760bvrRYOUduo3U3d9aN31osHKO3Ubqbu+tG760WDlHbqN1N3fWjd9aLByjt1G6m7vrRu+tFg5R26jdTd31o3fWiwco1lDFSRuZfu1JuqndZae3IDMqt81Wt31osVJDt1G6m7vrRu+tFieUduo3U3d9aN31osHKO3Ubqbu+tG760WDlHbqN1N3fWjd9aLByjt1G6m7vrRu+tFg5R26jdTd31o3fWiwco7dRupu760bvrRYOUduo3U3d9aN31osHKO3Ubqbu+tG760WDlHbqN1N3fWjd9aLByn6N/Dz/kQfDv/AGD4P/RYroK5/wCHn/Ig+Hf+wfB/6LFdBX5LU+OR/a2F/gUv8K/9JH0UUVB1BRRRQAUUUUAFFFFABRRRQAUUUUAFFFFAGD43/wCRN1z/AK8pv/RZr83a/SLxx/yJmvf9eU//AKLNfm1X2fD3wT/7dPwnxJ/jYX0l/wC2j6KZRX13KfjA+imUUcoD1ZlbI+Vq2dN8Yappu0C489B/yzn+f/7KsOipcIy+I2hUnSlzQlynoen/ABEtLhdl7A9uzfeZfnX/AOKq7JoeheIkaSDymdvvSWzbWH+8v/xS15pb2st5IscETyuf4Yxuro9J8C6nM6SySLYY/i3fP/47XJOjCn70Zcp7VDF1q/uTpc8S1qXw5uoebOdLhf7knyN/8TWD/wAI7qnneV9gn3/7ny/99fdr1XS5I/DsCvfXAvo1+894yr/n/gW6tP8A4XD4e2/ZsH+7t2fuv++v/sa5vb1vsx5j0ZZXgpe9Vq+y/unmmm/Du7mw95Oluv8AzzT52/8Aia34/D+heHUWS48rd/z0uW3N/wABWtnVJovEULPZXC2aH/lpZsrf5/4DtrgNW8C6nG7SRyi//wBrdtf/AMe/+KqlOVX45cpFWhDCR5sPS5/7xtah8QrS3+Szge4b+83yLXM6h4w1TUNwNx5CN/BB8v8A4996sa4tZ7OTy54nif8Auuu2oq7YYeEfhPCrY3EVfdlLlH/ebJoplFb8p5w+imUUcoD6KZRRygOVkZmAKsV+9S1Ut4Xjnncj5Xb5asUcpUoj6KZRRykj6KZRRygPoplFHKA+imUUcoD6KZRRygPoplFHKA+imUUcoD6KZRRygPoplFHKA+obq4NuikDdubbT6ZNCtwFD/dVt1HKVH4veJqKZRRykj6KZRRygPoplFHKA+imUUcoD6KZRRygPoplFHKA+imUUcoD6KZRRygPoplFHKA+imUUcoD6RWRmbBDMPvbabVe1heOaYkfK53LRylcpboplFHKSPoplFHKA+imUUcoD6KZRRygPoplFHKA+imUUcoD6KZRRygPoplFHKA+imUUcoD6KZRRygEkyRuiE/M/3afVWa3M00T527GqejlK5R9FMoo5SR9FMoo5QH0UyijlAfRTKKOUB9FMoo5QH0UyijlAfRTKKOUB9FMoo5QH0UyijlAfRTKKOUD9IPh5/yIfhz/sHwf+ixXQ/xVz3w8/5EPw5/2D4P/RYrof4q/IanxyP7Twv8CH+GP/pI6iiioOoKKKKACiiigAooooAKKKKACiiigAooooAwvHH/ACJevf8AXlP/AOizX5sbq/Sbxx/yJevf9eM//os1+a26vteHfgq/9un4X4kfxcL6S/8AbR+6jdTN1bWm+E9T1LaUtmiRv+WkvyLX10pRj8R+PwpTqPlhHmMjdSxq8jqiAszfwqtd5pvw5t4dr3twZm/55x/KtX5NY0Hw2jJEYVcf8s4F3t/wJv8A4quaVePwwjzHpQy2cY81eUYROS03wTqmobS8a2qf3p/lb/vmunsfAWn2CeZeSG4Yfe3NsSsfUviRPJuSyt1gX+/L8zf981zN9q13qT5ubiWX/ZY/L/3zS5K0/i90058FhvgjzyPQrjxZo2hx+VbbHYfwWirt/wC+vu1z2pfEK/utwtkSzT+999q5PdRuq1hoR+L3jCpmNap7sfdj/dJ7q+uL6TzLid53/vOd1R7qZuo3V02PNfve9Intby4s5fMt53hf+8jba6PTfiFqFrtS5RLtP733W/76rld1G6s504z+KJtTxFWl8EuU9Nt/F2ja1F5Vzsiz/Bdp8v8A3192o77wHpt8nmWcjWzN91o23oa823VbsdWu9NffbXEkH+yrfK3/AAGuf2Eo/wAKR6ccfCr7uIhzGvqXgnVLHcUjW6T+9B8zf981gyK8LsjqyOv3lZdrCut0/wCJFxDtS8t1nX++nytW9HrWgeJEEc/ls7f8s7ldrL/ut/8AEtRz1afxxD6tha/8GfLL+WR5nuo3V3+ofDu2m3PZXDwN/ck+da5fUvCOqabuL2xlRf8AlpB86/8AxVawrQqfCcdbA1qW8TI3UbqZuo3VvY4Rkdx5krpj7lTbqgjhEcjuCfnqTdRYb5fsj91G6mbqN1PlEP3UbqZuo3UcoD91G6mbqN1HKA/dRupm6jdRygP3UbqZuo3UcoD91G6mbqN1HKA/dRupm6jdRygP3UbqZuo3UcoD91G6mbqN1HKA/dVTUJGjiQoWX5/4asbqRpkjXLnb/DRylR3JN1G6mbqN1HKSP3UbqZuo3UcoD91G6mbqN1HKA/dRupm6jdRygP3UbqZuo3UcoD91G6mbqN1HKA/dRupm6jdRygP3UbqZuo3UcoD91G6mbqN1HKA/dRupm6jdRygP3VDDcec7qo27G20/dUcMIhd3BPztuo5R6E+6jdTN1G6jlEP3UbqZuo3UcoD91G6mbqN1HKA/dRupm6jdRygP3UbqZuo3UcoD91G6mbqN1HKA/dRupm6jdRygP3UbqZuo3UcoD91G6mbqN1HKA/dRupm6jdRygRzXDxzRINu12+ap91QtGkjq5G5k+7T91HKPQfuo3UzdRuo5RD91G6mbqN1HKA/dRupm6jdRygP3UbqZuo3UcoD91G6mbqN1HKA/dRupm6jdRygP3UbqZuo3UcoD91G6mbqN1HKA/dRupm6jdRygP3UbqZuo3UcoH6SfDz/kQ/Dn/YPg/wDRYrof4q574c/8iD4c/wCwfb/+ixXQ/wAVfjlT45H9nYX+BD0j/wCkjqKKKg6gooooAKKKKACiiigAooooAKKKKACiiigDF8YQG58Ja1Gv3nspgP8Avg18Fab8Nfuve3P/AGzg/wDimr728YTNbeFdZlAyUs5m/wDHDX5z6l4u1PUtwe4aJG/5ZxfItfY8PqcoVOR/yn43x9LDwrYd1o80uWX/ALad3t8P+FR/yxilH/A5f/iqxtS+JX3ksLb/ALaT/wDxK1wm6jdX1scNH4p+8fks8xq8tqUeSJp6l4i1DVNwuLl2T/nmvyr/AN81nU3dRurqjCMfhPMm5VJc05cw6im7qN1Vykco6im7qN1HKHKOopu6jdRyhyjqKbuo3Ucoco6im7qN1HKHKOopu6jdRyhymnp/iDUNL2/Z7t1jH/LNvmX/AL5auo034lfdS/tv+2kH/wAS1cJuo3VhOjCp8UTso4mtQ+CR6pu8P+Kv+eMsrf8AAJf/AIqsjUvhuOXsbn/tnP8A/FLXBbq2NN8Xanpu0R3DSp/cl+daw9jOn8Ejt+t4ev8A7xD/ALeiRw+Edba6uIza71Rto2utT/8ACG6z/wA+Tf8Afa//ABVa0fxLmVm22UO/+La1O/4WZcf8+MX/AH8aqviP5QlSy+X25f1/26Y//CG6z/z5N/32v/xVH/CG6z/z5N/32v8A8VWv/wALMuP+fGL/AL+NR/wsy4/58Yv+/jUXxH8pPscv/nl/X/bpkf8ACG6z/wA+Tf8Afa//ABVH/CG6z/z5N/32v/xVa/8Awsy4/wCfGL/v41H/AAsy4/58Yv8Av41F8R/KHscv/nl/X/bpkf8ACG6z/wA+Tf8Afa//ABVH/CG6z/z5N/32v/xVa/8Awsy4/wCfGL/v41H/AAsy4/58Yv8Av41F8R/KHscv/nl/X/bpkf8ACG6z/wA+Tf8Afa//ABVH/CG6z/z5N/32v/xVa/8Awsy4/wCfGL/v41H/AAsy4/58Yv8Av41F8R/KHscv/nl/X/bpkf8ACG6z/wA+Tf8Afa//ABVH/CG6z/z5N/32v/xVa/8Awsy4/wCfGL/v41H/AAsy4/58Yv8Av41F8R/KHscv/nl/X/bpkf8ACG6z/wA+Tf8Afa//ABVH/CG6z/z5N/32v/xVa/8Awsy4/wCfGL/v41H/AAsy4/58Yv8Av41F8R/KHscv/nl/X/bpkf8ACG6z/wA+Tf8Afa//ABVH/CG6z/z5N/32v/xVa/8Awsy4/wCfGL/v41H/AAsy4/58Yv8Av41F8R/KHscv/nl/X/bpkf8ACG6z/wA+Tf8Afa//ABVH/CG6z/z5N/32v/xVa/8Awsy4/wCfGL/v41H/AAsy4/58Yv8Av41F8R/KHscv/nl/X/bpkf8ACG6z/wA+Tf8Afa//ABVH/CG6z/z5N/32v/xVa/8Awsy4/wCfGL/v41H/AAsy4/58Yv8Av41F8R/KHscv/nl/X/bpkf8ACG6z/wA+Tf8Afa//ABVQXngfXJkRUsm4bd99f/iq3/8AhZlx/wA+MX/fxqhuPipPbqp+wRtubb99qL4j+UqNHA83uzl/X/bpm/8ACG6z/wA+Tf8Afa//ABVH/CG6z/z5N/32v/xVa/8Awsy4/wCfGL/v41H/AAsy4/58Yv8Av41F8R/KT7HL/wCeX9f9umR/whus/wDPk3/fa/8AxVH/AAhus/8APk3/AH2v/wAVWv8A8LMuP+fGL/v41H/CzLj/AJ8Yv+/jUXxH8oexy/8Anl/X/bpkf8IbrP8Az5N/32v/AMVR/wAIbrP/AD5N/wB9r/8AFVr/APCzLj/nxi/7+NR/wsy4/wCfGL/v41F8R/KHscv/AJ5f1/26ZH/CG6z/AM+Tf99r/wDFUf8ACG6z/wA+Tf8Afa//ABVa/wDwsy4/58Yv+/jUf8LMuP8Anxi/7+NRfEfyh7HL/wCeX9f9umR/whus/wDPk3/fa/8AxVH/AAhus/8APk3/AH2v/wAVWv8A8LMuP+fGL/v41H/CzLj/AJ8Yv+/jUXxH8oexy/8Anl/X/bpkf8IbrP8Az5N/32v/AMVR/wAIbrP/AD5N/wB9r/8AFVr/APCzLj/nxi/7+NR/wsy4/wCfGL/v41F8R/KHscv/AJ5f1/26ZH/CG6z/AM+Tf99r/wDFUf8ACG6z/wA+Tf8Afa//ABVa/wDwsy4/58Yv+/jUf8LMuP8Anxi/7+NRfEfyh7HL/wCeX9f9umR/whus/wDPk3/fa/8AxVH/AAhus/8APk3/AH2v/wAVWv8A8LMuP+fGL/v41H/CzLj/AJ8Yv+/jUXxH8oexy/8Anl/X/bpkf8IbrP8Az5N/32v/AMVR/wAIbrP/AD5N/wB9r/8AFVr/APCzLj/nxi/7+NR/wsy4/wCfGL/v41F8R/KHscv/AJ5f1/26ZH/CG6z/AM+Tf99r/wDFUf8ACG6z/wA+Tf8Afa//ABVa/wDwsy4/58Yv+/jUf8LMuP8Anxi/7+NRfEfyh7HL/wCeX9f9umR/whus/wDPk3/fa/8AxVV7bwnrk0twDZltj7R8yf8AxVb/APwsy4/58Yv+/jUi/EqXc2yyh3fxbXoviP5Q9nl/88v6/wC3TJ/4Q3Wf+fJv++1/+Ko/4Q3Wf+fJv++1/wDiq1/+FmXH/PjF/wB/Go/4WZcf8+MX/fxqL4j+UPY5f/PL+v8At0yP+EN1n/nyb/vtf/iqP+EN1n/nyb/vtf8A4qtf/hZlx/z4xf8AfxqP+FmXH/PjF/38ai+I/lD2OX/zy/r/ALdMj/hDdZ/58m/77X/4qj/hDdZ/58m/77X/AOKrX/4WZcf8+MX/AH8aj/hZlx/z4xf9/GoviP5Q9jl/88v6/wC3TI/4Q3Wf+fJv++1/+Ko/4Q3Wf+fJv++1/wDiq1/+FmXH/PjF/wB/Go/4WZcf8+MX/fxqL4j+UPY5f/PL+v8At0yP+EN1n/nyb/vtf/iqP+EN1n/nyb/vtf8A4qtf/hZlx/z4xf8AfxqP+FmXH/PjF/38ai+I/lD2OX/zy/r/ALdMj/hDdZ/58m/77X/4qj/hDdZ/58m/77X/AOKrX/4WZcf8+MX/AH8aj/hZlx/z4xf9/GoviP5Q9jl/88v6/wC3TI/4Q3Wf+fJv++1/+Ko/4Q3Wf+fJv++1/wDiq1/+FmXH/PjF/wB/Go/4WZcf8+MX/fxqL4j+UPY5f/PL+v8At0yP+EN1n/nyb/vtf/iqP+EN1n/nyb/vtf8A4qtf/hZlx/z4xf8AfxqP+FmXH/PjF/38ai+I/lD2OX/zy/r/ALdMj/hDdZ/58m/77X/4qj/hDdZ/58m/77X/AOKrX/4WZcf8+MX/AH8aj/hZlx/z4xf9/GoviP5Q9jl/88v6/wC3TI/4Q3Wf+fJv++1/+Ko/4Q3Wf+fJv++1/wDiq1/+FmXH/PjF/wB/Go/4WZcf8+MX/fxqL4j+UPY5f/PL+v8At05668G639pt8WT7c87XX/4qrX/CG6z/AM+Tf99r/wDFVrN8UJY3VDZxKz/d+dqX/hZlx/z4xf8AfxqL4j+Ur2WB/nl/X/bpkf8ACG6z/wA+Tf8Afa//ABVH/CG6z/z5N/32v/xVa/8Awsy4/wCfGL/v41H/AAsy4/58Yv8Av41F8R/KT7HL/wCeX9f9umR/whus/wDPk3/fa/8AxVH/AAhus/8APk3/AH2v/wAVWv8A8LMuP+fGL/v41H/CzLj/AJ8Yv+/jUXxH8oexy/8Anl/X/bpkf8IbrP8Az5N/32v/AMVR/wAIbrP/AD5N/wB9r/8AFVr/APCzLj/nxi/7+NR/wsy4/wCfGL/v41F8R/KHscv/AJ5f1/26ZH/CG6z/AM+Tf99r/wDFUf8ACG6z/wA+Tf8Afa//ABVa/wDwsy4/58Yv+/jUf8LMuP8Anxi/7+NRfEfyh7HL/wCeX9f9umR/whus/wDPk3/fa/8AxVH/AAhus/8APk3/AH2v/wAVWv8A8LMuP+fGL/v41H/CzLj/AJ8Yv+/jUXxH8oexy/8Anl/X/bpkf8IbrP8Az5N/32v/AMVR/wAIbrP/AD5N/wB9r/8AFVr/APCzLj/nxi/7+NR/wsy4/wCfGL/v41F8R/KHscv/AJ5f1/26ZH/CG6z/AM+Tf99r/wDFUf8ACG6z/wA+Tf8Afa//ABVa/wDwsy4/58Yv+/jUf8LMuP8Anxi/7+NRfEfyh7HL/wCeX9f9umR/whus/wDPk3/fa/8AxVH/AAhus/8APk3/AH2v/wAVWv8A8LMuP+fGL/v41H/CzLj/AJ8Yv+/jUXxH8oexy/8Anl/X/bpkf8IbrP8Az5N/32v/AMVR/wAIbrP/AD5N/wB9r/8AFVr/APCzLj/nxi/7+NR/wsy4/wCfGL/v41F8R/KHscv/AJ5f1/26ZH/CG6z/AM+Tf99r/wDFUf8ACG6z/wA+Tf8Afa//ABVa/wDwsy4/58Yv+/jUf8LMuP8Anxi/7+NRfEfyh7HL/wCeX9f9un3v4AiaDwP4fjcYkTT4FYf7XlisL4sfEHU/AEHhmPR9HtNa1LXdYi0eGC+1BrKCNnhll3tIsMrf8sdu0J/FW/4GuDdeCtCnIw0ljA+3/ejFcr8ZfhhP8U4/B9qlybW20rxBFqd2Yr+4spzAlvOhEUsO11fdKn3WX5d3zev5JU+N3P61w/8ABhy9kYXhv9oO51XxfpPhXVPDQ0zxBJ4iuvD+oxwah9otrZ4tPe+SaGXykMyPGqLhliZWdty/KNzPFfx/1PSfFWpeHtH8MWmpalbeKLLw1A19qrWsErXGmi+85mW3lKbfubQrZ+9uXpT/ABV+zd4e1m+8B2dvoulXnhnR9Yu9V1ex1vfevfvLZTxB3aYO1xL5rxMzStu2p975VWuUvf2UlTX76PSIdM8P+FZvGVl4gi0/Q7ifTJIbWLSvs0qo1sqGKVptz/Iy5VmLNubbUHQesfC/4jXHjweIbLVdJGheIPD2pNpeo2sF19rtt/lRzI8M2xC6NFLG3zIjK25SvAZu5rC8JeCtG8B6YdO0S0e1tnme4md5XmnuJ3+/LLLIWeV2/id2Y8Dmt2gAooooAKKKKACiiigAooooAKKKKAMHx1/yJWvf9eM//os1+aVfpb46/wCRK17/AK8Z/wD0Wa/M+vuuG/gq/wDbp+IeIv8AFw3pL/20fRTKK+zPx7lH0UyigOUfRTKKA5R9FMooDlH0UyigOUfRTKKA5R9FMooDlH0UyigOUfRTKKA5R9FMooDlILWN47m4Ljapb5atVBHcJNK6ANuT71SUDlGXN7w+imUUC5R9FMooDlH0UyigOUfRTKKA5R9FMooDlH0UyigOUfRTKKA5R9FMooDlH0UyigOUfUc1uLgKHz8rbvlpaqahM8aRbDty+2iw4xlze6XqKZRQLlH0UyigOUfRTKKA5R9FMooDlH0UyigOUfRTKKA5R9FMooDlH0UyigOUfRTKKA5R9FMooDlH1Vs43jmuGcbVL7hU9Rw3CTO4Ab5G2tuoHFS5SeimUUC5R9FMooDlH0UyigOUfRTKKA5R9FMooDlH0UyigOUfRTKKA5R9FMooDlH0UyigOUfRTKKA5SO4tzNNA4K7Ub5qnqtNceTNAmN29qmoG4y5R9FMooFyj6KZRQHKPoplFAco+imUUByj6KZRQHKPoplFAco+imUUByj6KZRQHKPoplFAco+imUUByn6U/Dn/AJEDw7/2Drf/ANAFdGetc58OP+SfeHP+wdb/APosV0Z61+LVfikf2Phv4EPSP5DqKKKzOkKKKKACiiigAooooAKKKKACiiigAooooAwfHX/Ila9/14z/APos1+Z26v0v8c/8iVr3/XhP/wCizX5n7/evvOGfgq/9un4l4ifxsN6S/wDbRd1G6k3+9G/3r7ax+Pi7qN1Jv96N/vRYBd1G6k3+9G/3osAu6jdSb/ejf70WAXdRupN/vRv96LALuo3Um/3o3+9FgF3UbqTf70b/AHosAu6jdSb/AHo3+9FgF3UbqTf70b/eiwC7qN1Jv96N/vRYCKGHyZZXzu31Nuqpa3BkuLhCflRvlq1v96LFyjLm94XdRupN/vRv96LEC7qN1Jv96N/vRYBd1G6k3+9G/wB6LALuo3Um/wB6N/vRYBd1G6k3+9G/3osAu6jdSb/ejf70WAXdRupN/vRv96LALuo3Um/3o3+9FgF3UbqTf70b/eiwC7qZJIi7d5X/AIFTt/vVW+jeYRbBuw+5qLDiveLe6jdSb/ejf70WELuo3Um/3o3+9FgF3UbqTf70b/eiwC7qN1Jv96N/vRYBd1G6k3+9G/3osAu6jdSb/ejf70WAXdRupN/vRv8AeiwC7qN1Jv8Aejf70WAXdRupN/vRv96LALuo3Um/3o3+9FgF3VDbw+S8r53b23VLv96q2twZpJw5+VH2iixcYy5S3uo3Um/3o3+9FiBd1G6k3+9G/wB6LALuo3Um/wB6N/vRYBd1G6k3+9G/3osAu6jdSb/ejf70WAXdRupN/vRv96LALuo3Um/3o3+9FgF3UbqTf70b/eiwC7qN1Jv96N/vRYBd1G6k3+9G/wB6LARyQpI6OfvJ92pd1UrqQrc26gkKzfNVzf70WLlGXKLuo3Um/wB6N/vRYgXdRupN/vRv96LALuo3Um/3o3+9FgF3UbqTf70b/eiwC7qN1Jv96N/vRYBd1G6k3+9G/wB6LALuo3Um/wB6N/vRYBd1G6k3+9G/3osAu6jdSb/ejf70WAXdRupN/vRv96LAfpX8Ov8Akn/hv/sHW/8A6LFdGegrnPhx/wAk/wDDf/YNt/8A0WK6M9BX4jV+N+p/YuF/gQ9EOooorM6AooooAKKKKACiiigAooooAKKKKACiiigDA8c/8iV4g/68J/8A0Wa/Muv008c/8iV4g/68J/8A0Wa/Mivv+GPhq/8Abp+K+IX8bDekv/bR9FMor7Y/IR9FMooAfRTKKAH0UyigB9FMooAfRTKKAH0UyigB9FMooAfRTKKAH0UyigBVjRWYhQrH73vTqp2cbx3N0SCqs3y+9WaOUcl7w+imUUCH0UyigB9FMooAfRTKKAH0UyigB9FMooAfRTKKAH0UyigB9FMooAfUNxcC32ZBbLbafUdxbi42ZLLtbdQOPLze8T0UyigQ+imUUAPoplFAD6KZRQA+imUUAPoplFAD6KZRQA+imUUAPoplFAD6KZRQA+mrGkZYgBc/epKrWcbxzXDEMuX3L/tUco4x90uUUyigQ+imUUAPoplFAD6KZRQA+imUUAPoplFAD6KZRQA+imUUAPoplFAD6KZRQArSLGyglVZvu+9OqpcQvNPA4+6jfNVijlHyxH0UyigQ+imUUAPoplFAD6KZRQA+imUUAPoplFAD6KZRQA+imUUAPoplFAD6KZXOfETxfF4E8HanrUuCbaP92jfxyt8qD86ic40oSnP4Ym9GhPE1Y0KUeaUpcsT7p8aftT+E/gT8O/D9pdMdX8RNplsY9ItiQ6jy12s7Y+QYP1r5pn/aK/aA+Pd1NB4Psbyy01pNirpFsFCr0+e4cdeeuVqh+xn+zzJ+0HqMnjLxs817oVsIwysSpvp9gOzd/cA25x7LX6S6No1h4d0u307TbOGwsbdNkVtboFRB/dAFfzW44nM5SqTnyU29Etz/AEheIyPgqnSwWGw0cXi0o886usIvl+FR8v6fRfnN/wAKz/asznd4lJ/7DEf/AMdq5pH7W/xr+CuqQWXxA0m41GxJw0Wp2gt5yP8AYlC4PXuDX6Mqu1QKxvF3grRPH2hT6Rr+nQapp864eCdM/iPQ+4q3lk6fvUK80/N3REePMPi37LNcqoTpf3Ick1/hlzP+upyPwV+PXhn466E1/oc7R3UG0XenzcTW5b+8P4h7rxXo5ByOeBX5i/E3wD4j/Yr+Mema94fvJLjRriRns5m+USxg/Pby+rbSP0NfpJ4S8TWfjTwzpet6fKJLK/t1uY2A6q4zXRgMXOupUa6tOG/+Z4XFWQYTLlQzLKp8+ExF+S/xRcfihLzj/W1zaooor1z8/CiiigAooooAKKKKACiiigDI8Wwi58LazExIV7OZTj/cNfA//CtNP/5+bn/vof8AxNfeHjtiPBeukHDLYT/+izX5nf2ld/8AP3N/39avueGoTnCryS5fhPyLjmrShUoe1hze7L/209A/4Vpp/wDz83P/AH0v/wATR/wrTT/+fm5/76X/AOJrz/8AtK7/AOfub/v61H9pXf8Az9zf9/Wr7L2Nb+c/Lvb4X/n0egf8K00//n5uf++l/wDiaP8AhWmn/wDPzc/99L/8TXn/APaV3/z9zf8Af1qP7Su/+fub/v61Hsa384e3wv8Az6PQP+Faaf8A8/Nz/wB9L/8AE0f8K00//n5uf++l/wDia8//ALSu/wDn7m/7+tR/aV3/AM/c3/f1qPY1v5w9vhf+fR6B/wAK00//AJ+bn/vpf/iaP+Faaf8A8/Nz/wB9L/8AE15//aV3/wA/c3/f1qP7Su/+fub/AL+tR7Gt/OHt8L/z6PQP+Faaf/z83P8A30v/AMTR/wAK00//AJ+bn/vpf/ia8/8A7Su/+fub/v61H9pXf/P3N/39aj2Nb+cPb4X/AJ9HoH/CtNP/AOfm5/76X/4mj/hWmn/8/Nz/AN9L/wDE15//AGld/wDP3N/39aj+0rv/AJ+5v+/rUexrfzh7fC/8+j0D/hWmn/8APzc/99L/APE0f8K00/8A5+bn/vpf/ia8/wD7Su/+fub/AL+tR/aV3/z9zf8Af1qPY1v5w9vhf+fR6B/wrTT/APn5uf8Avpf/AImj/hWmn/8APzc/99L/APE15/8A2ld/8/c3/f1qP7Su/wDn7m/7+tR7Gt/OHt8L/wA+j0D/AIVpp/8Az83P/fS//E0f8K00/wD5+bn/AL6X/wCJrz/+0rv/AJ+5v+/rUf2ld/8AP3N/39aj2Nb+cPb4X/n0egf8K00//n5uf++l/wDiaP8AhWmn/wDPzc/99L/8TXn/APaV3/z9zf8Af1qP7Su/+fub/v61Hsa384e3wv8Az6Op1bwHtRzpkj3DQ/fil27v+A1yUkZjdkcFWHysrfw1u+FfGFxos0sd45vLWRs7v40/+KrstS0PTPGFmLu3kVZWX5Z0/wDQWWp9rOhLlq/D/MVLDUsVHmw/uy/lPLqKuaxot3odz5VzHt/uuv3X/wB1qobveu+PvR5onkuEoy5ZD6KZu96N3vRYXKPopm73o3e9Fg5R9FM3e9G73osHKPopm73o3e9Fg5R9FM3e9G73osHKPopm73o3e9Fg5R9FM3e9G73osHKPopm73rW0Hw3ea9L+6TZArfPO33V/xpSlGK5pDhTlOXLEoW9vJdTJFFGZZX+VVVfmautj+Hpjs4nu7l4riVlG2Layp/vf3q6KG10nwNYGR2w7LtMjfM8n+ytcXrnja81S4QwyNZwI25I1b5j/ALzVwxqzry/de7E9j6vRwkf33vS/lLWpfD3UbPcbcpeJ/s/K3/fLVzVxay2svlzxPE/9112tXS6b8Rr+12pdol4n977j10lv4u0PXIliu9iMf+Wd0i7f++vu0c9al8ceYn6vha/8KfLL+8eZUV6PqHw/06+TzLOVrVm+Zdrb0/z/AMCrl9S8D6rp+4pF9qiH8UHzN/3z96t4YilU+0ctXBVqX2eYwKKSRXjdkcMrD7ytTd3vXRY4uUfRTN3vRu96LByj6KZu96N3vRYOUfRTN3vRu96LByj6KZu96N3vRYOUfRTN3vRu96LByj6KktbWa+k8u3ied/7qLurpdN+HWoXW1rl0s0/ut87f981E5wh8UjanQq1fgictVqx0u81J9ltbyz/7q/Kv/Aq9Dt/COiaHF5t2Vlx/Hdv8v/fP3aivviBpenp5VnGbjHyqqLsRa4/rMp+7SjzHesBGHvYifKZWm/De6m+e9uEt1/uR/O1aUPw90qYuEuLv5Gw3zL/8TXM6l481TUNyJKtqh/hi+9/31XO281zDJO5u5H81t332qvZ1pe9KXKV7XBQ92EOY9L/4Vrpn/Pzd/wDfa/8AxNH/AArXTP8An5u/++1/+Jrzz7dcf8/Ev/fZo+3XH/PxL/32aPY1v5yfrOF/59Hof/CtdM/5+bv/AL7X/wCJo/4Vrpn/AD83f/fa/wDxNeefbrj/AJ+Jf++zR9uuP+fiX/vs0exrfzh9Zwv/AD6PQ/8AhWumf8/N3/32v/xNH/CtdM/5+bv/AL7X/wCJrzz7dcf8/Ev/AH2aPt1x/wA/Ev8A32aPY1v5w+s4X/n0eh/8K10z/n5u/wDvtf8A4mj/AIVrpn/Pzd/99r/8TXnn264/5+Jf++zR9uuP+fiX/vs0exrfzh9Zwv8Az6PQ/wDhWumf8/N3/wB9r/8AE0f8K10z/n5u/wDvtf8A4mvPPt1x/wA/Ev8A32aPt1x/z8S/99mj2Nb+cPrOF/59Hof/AArXTP8An5u/++1/+Jo/4Vrpn/Pzd/8Afa//ABNeefbrj/n4l/77NH264/5+Jf8Avs0exrfzh9Zwv/Po9D/4Vrpn/Pzd/wDfa/8AxNH/AArXTP8An5u/++1/+Jrzz7dcf8/Ev/fZo+3XH/PxL/32aPY1v5w+s4X/AJ9Hof8AwrXTP+fm7/77X/4mj/hWumf8/N3/AN9r/wDE1559uuP+fiX/AL7NH264/wCfiX/vs0exrfzh9Zwv/Po9D/4Vrpn/AD83f/fa/wDxNH/CtdM/5+bv/vtf/ia88+3XH/PxL/32aPt1x/z8S/8AfZo9jW/nD6zhf+fR6H/wrXTP+fm7/wC+1/8AiaP+Fa6Z/wA/N3/32v8A8TXnn264/wCfiX/vs0fbrj/n4l/77NHsa384fWcL/wA+jubz4e2EbxRxXFyryfKrSMrKP+A7VrF1LwHqljuMcYvE/vRfe/75rBj1K8t7mKeK8njeL7u1/lP+9XU6b8SrmHal7Alwv/PRPkb/AOJolDEU/hlzFXwVX4o8hyUkbwuUdGR1+8rLtYU2vT49e0DxIgjmMe7/AJ53I2sv+63/AMS1UtS+HNpcbnsrh7dm/wCWb/Ov/wAVQsTGPu1Y8pEsvlKPNRlzRPPaK2NS8H6rpu4vbtOg/jg+df8A4qsRsq2G+Vq7E4z+GR506c4S5Zx5R9FM3e9G73p2I5R9FM3e9G73osHKPopm73o3e9Fg5R9FM3e9G73osHKPopm73o3e9Fg5R9FM3e9WrHTbvUn2WsEs7f7K/dol7vxBGMpe7Egorr9N+G93Nte8nS3X+5H87f8AxNdBH4f0Dw2iyXHlbh/y0uW3N/wFa5J4mEfdj7x6EMvrS96fux/vHAafoN/qn/HtbO6/39u1f++q8y/a48BXVj8Jrea5uFKnUYlkji/3H/ir6A1L4kWdvuSyhe4Zf4m+Rf8A4qvMfiu978UfBuqaHczJDHdR/u1RcKkq/Mh/vddtedj6OKxmFnSh7vNE+iyLE5flGaYfFYj34wlHmPtP/gn+kMX7LHhJYeSvniT/AHvNb+m2uh/aPliur74baJq832bwbrniNbLWmLsiTp9mne3tpSP+WUtwsSMp4b5VPysVb43/AGMv2hH/AGfL6Twd41E1lodyI9zMpb7DcbQA+P7jKRnHs1fowyaB8Q/C5SSPT/EmgahFzHKiXNtcof7ynKstfiGBrwrU1BfFH3WvQ/sXi3KMTlmYzrVY/uq3vwf2XGfvaP8Au81meCftC+HbDwT8PrLw58P9L1LSIL7xFp9vd6f4OTTIoI3luLf5HgufliZ0+ZNiqrOqtKyozM3QfsewatJ8NdS1PV5dcefU9d1C9X+2vsHz7rmX50+yf3htD7/41fYqpsr1XSfh54W0DSLfSdL8M6Ppul21wt5DZWdhFFDHOrbhKqKu1XVvm3dah1zXPDHwn8KveX0th4d0O0U7VVVgiT+LaiL3J/hHWvUbSWp8dGDnNQhHmkz5n/4KUmP/AIVb4Z6b/wC1zj1x5L5/pXqf7Gm4/s0+CfMzuEM3X0+0SYr40+L3xA1n9sv426T4c8NRSjRIXMNikoC7Vx+9uXHGOF/IKOtfpB4T8M2Xg7w1peiadGIbHTrZbaJAeyjFfN4SSxONq4mHwJcv+I/X+I6M8k4VwGSYvTETnKtKP2oRs4xi/OV/wZs0UUV9GfjoUUUUAFFFFABRRRQAUUUUAYHjv/kSfEH/AF4T/wDos1+Ym6v078d/8iT4g/68J/8A0Wa/MOv0LhX4av8A26fjHiD/ABsN/hl/7aLuo3UlFfdn5NYXdRupKKAsLuo3UlFAWF3UbqSigLC7qN1JRQFhd1G6kooCwu6jdSUUBYXdRupKKAsLuo3UlFAWF3UbqSigLFe1unmmuEYDajbVrY0nXLvRbnzbSTY38SN91/8AeWsyONI3coNrP96n0Sjze7Ivm5Zc0D1bSfEWmeMLVrS5iRZ2X5oJO/8AtK3+WrlfEnge40vfcWe64tfvFf40/wDiq5RWaMqQdrD5lZe1dv4b+IRj2W2qHePurc/xD/e/+Krz3RnQ96l8P8p60a1LFR5MR7sv5jiN1G6vSde8E2mtRfbNOdIp3+b5P9XJ/wDE153eWc+nztBcxGCVfvK1dVOtGr8JxYjCzw0ve+Ei3UbqSitjjsLuo3UlFAWF3UbqSigLC7qN1JRQFhd1G6kooCwu6lXLMqgbmNWtL0m51i5WC0hLt/E38K/7zV6No/hnT/Ctt9su5EadF+aeT7qf7tc9StGl7v2jtw+FnX974Y/zGL4b8AvcbLjUwyRfeWD+Jv8Ae/u1r694ys/D8P2OwRJbhPlWNfuRf71c94k8fS6hvt7Atb2/3Wk/jf8A+JrkawjRnVlz1v8AwE6p16WGj7LC/wDgRZvtSuNSuWnuZjLKf4mrN1CN5mg2DdtfLVZqG4ukt9m/PzttXbXely7HlxlKUuYn3UbqSigixc0/WLzS3zaXEsP+yrfK3/Aa6rTfiZcR7UvbVJ1/56RfK3/fP/7NcTRWU6MKnxROiniKtL4JHq0eteH/ABRGEn8lpD/yzuV2Ov8Aut/8S1Z2pfDW3m3PZXDwN/zzl+Zf8/8AfVedVo6b4k1HSdotrt1T+43zL/3y1cv1adP+FI7vrlKr/vEP/AS1qXhHVNL3GS2MqD+OD51/+KrF3V3mm/E4fKl/bf8AA4P/AIlq2f8AinPFi/8ALvLO3/AJf/iqPbVYfxYj+p0a/wDu8/8At2R5Vuo3V3mpfDP7z2Fz/wBs5/8A4pa5PUvDuo6Tlrm0dE/vr8y/99LXTCtCp8MjiqYStS+OJn7qN1H3mwK2tN8G6rqm1kt2gT+/P8i//FVrKUYe9IwhSlUlywjzGLup8cbzOqxozyN91VXczV6Dpvw3tLdd99cPcMPm2p8i1fk17w/4ZRo4DCrj/lnbLuZv95v/AIpq45YmMvdpR5j01l0ox5q8uWJx+m+BdU1Da8kYs4m/ilb5v++a6mx8A6XpqedeyG42/MzSNsRaxdT+JVzPuSxgS2X+/J87f/E1yt9q13qT77m5kn/3m+Vf+A1PJiKvxS5R8+EofBHnkekXXjTRNDRorULKw/5Z2ybV/wC+vu1zWpfEbULrclsiWaf3l+Zv++mrk6K1hhYR96XvGNXG1p+7H3Y/3Sa4vJ7yXzJ5Xnf+9I26ot1JRXVY874hd1VrW6eaScOF+R9q7asUyONIyxQbWdtzUFe6SbqN1JRQTYXdRupKKAsLuo3UlFAWF3UbqSigLC7qN1JRQFhd1G6kooCwu6jdSUUBYXdRupKKAsLuo3UlFAWF3UbqSigLFa8maO5tQDtVm+b/AGqtbqjZkUqCRub7u6n0FSF3Voab4i1DSW/0a5dF/uN8y/8AfLVnUUmub3ZAnKEuaJ3um/E4rtS/tN3+3A3/ALK3/wAVWz53h3xYMHyZZ2/vfJL/APFV5TRXLLCw+KHunoQx9Xl5aseaJ6BqXw1Vtz2FyV/6Zz//ABS//E1ympeHdR0ncbi0dUH8a/Mv/fVP03xdqml7RHdmRB/yzl+da6zTfiZbybUvbdoG/wCekXzL/wB8/wD7VZ/7RS/vGtsFX/uSPPN1G6vU20vw94qDPD5Mkp/igbY6/wC8v/xS1g6l8M549z2Fykq/885flb/vqtIYmEvdl7plPL6sY80Pej/dOK3Ubqt6ho97pbYu7aSD/aZflb/gX3apxqZHVEBdj/CtdUfe96J57hKMuWURd1G6uh03wLquobS8S2qf3p/lb/vn71dRY/D3TrFPMvpWuMfe3NsT/P8AwKuaeJpQ+0dtPAVqv2eX/EedW9vPeSLHBE87t/Ci7mrpdN+Huo3m17hks0/6afM3/fK109x4u0PQYvKtNkrL/wAs7RV2/wDfX3a5rUviNfXW5LZEs0/vffasva1qvwR5To+r4Sh/FnzS/unS2vg3RtFi828ZZ8fekuX2r/3zUd98QNK01PJs42uMfdWJdiCvOLq+nvpPMuJ3nf8AvSNuqGqWE5veqy5hPHez93Dw5TpdS+IOqX24ROtpF/di+9/31XPSXEkzs8jl3b+Jm3NUdFdUKcYfDE86dSdX3py5hd1G6koqzKx9m+M/2V/CXx0+HPhy9ukOk+IRpVsI9WtlJdv3a7Vdf4x+tfM9z+zz+0D8A7ueXwde3t5piPvV9IugyyDr89u568fd2tX6AfDjH/CvvDIHH/Ett8/9+xXRE54HH9K/nDGZbRr13UV4Tv8AFHQ/vXh/jXM8qwMMFUUMRh7L3KseeK9Oq/8ASfI/Npvib+1aGwY/Ev46PH/8aq5o37JXxr+NWqQXvj/V7jT7AHLS6ndi4mA/2IlbA/Eiv0b4/wDrU1s44OD61wvKIzX76rOa7cx9JLxDr4ePNluX4fDz/njT96Pp/TPMvgr+z14U+BumNFodr51/MgW41KcZnn6988D2FenUp4xRnPSvbp04UockI8sT8xxeMxOYYiWJxU5TnL4pSHUUUVqcgUUUUAFFFFABRRRQAUUUUAYPjz/kSdf/AOvCf/0Wa/L+v1B8dc+CfEH/AF4T/wDos1+X1fofCf8ADq/9un43x9H99hv8Mv8A20KKKK+95T8osFFFFHKFgoooo5QsFFFFHKFgoooo5QsFFFFHKFgoooo5QsFFFFHKFgoooo5QsFFFFHKFipZq/wBput4O3d8u7/gVW6ZHcJM7oh3MjbWp9Bbj7wUUUUcpFjZ8P+Krzw/JiM+bbs3zQP8Ad/4D/davQFk0jx1p+Dy6/wAP3ZYv8/8AfNeTVLa3UtjcJPBI0UqfdZa5quGjU96PuyPRoYmVKPJP3omx4i8I3eguzkefa/wzqvT/AHv7tYVekeH/AB1b6oq2mohIp2+XzG+4/wDvf3aq+JPh+G33Olj5vvG2b/2X/wCJrKFeVOXJW901qYOM4+1wvvR/lOBop0kbwuyOhR1+VlZdrLTa7jyuUKKKKOUVgooqW1tZb64WK3jaWVvuqq0FcnMRV0/hvwTca1tnuN1vZ/3tvzP/ALv/AMVW/wCHfAsGmot3qeyWVfm8tvuJ/vf3qr+JPiAF322ltub7rXP/AMT/APFVwyrSqy5KP/gR6sMJChH2uK/8BNnUNa0vwXYrbW8a+bt+WCP7x/2mavO9a16716fzLmRtq/ciX7qVnSSPNK0kjs7t8zMzbmam1rSoRh73xSOeviZ1/dj7sf5Qooorp5TgsFQ3FqLho/n27G3fdqaqt9cPbtBs2/O+1qOUuMZc3ulqiiijlIsFFFFHKFgooq5p+j3uqNi0tpZf9pV+X/vqlL3fekVGEpe7Ep0V22m/DOeTa9/crAv9yL5m/wC+q310vw94XTfKIVdf4p23v/wFf/ia454qEfdj7x6EMuqy96fuxOZ8M3nidtv2QST2/wD09L8n/fTf+y16foflSIv9r/un/i+zfMv/AI981cJqXxKt49yWFu07f89JflX/AL5//ZrldS8Xapqm4SXJiT/nnF8i1zTw9XE/Z5T0aeJpYP3YylP/ANJPff7N8HRl3t0tEuP4mtv9aP8Ae/8Asq5fxBJexo39ipFL/wBffDf+O/8AxVeJxyPG6ujNG4+6yt81dBpvjzVdP2h5VvEX+Gf5m/76+9Wf1CdP3oy5v8RrLNIVY8socn+Ei8RXWuNIyaobhFb+Fl2p/wCO/LWFXpdj8QtM1BPLvIWtc/e8xd6H/P8Au1PceEdD16LzbTZFn/lpauu3/vn7tdSxHsvdqw5Tgng/b+9Rnzf4viPLaK6zUvhzqFrua1dLyP8Aur8jf+PVzV1Zz2Mnl3EDwP8A3XG2uyFWFT4ZHm1MPVpfHEgooorTlMLBRRRRyhYKqafv8243bvv/AC7qt0yO4SYuEO7Y21qC1H3R9FFFHKRYKKKKOULBRRRRyhYKKKKOULBRRRRyhYKKKKOULBRRRRyhYKKKKOULBRRRRyhYKKKKOULFW6heS5t3QblRvmq1UM10sM0UZBbzamo5S5KXLEKKKKOUiwUUUUcoWCitHTfDuo6tt+zWjsn99vlX/vpq6vTfhn917+7/AO2cH/xTf/E1jOtCHxSOqlhatX4YnCxsY3BQsrD7rLXc+G7rxS2wBGlt/wC9fLt/8e+9W3t8PeE/+eMU6/8AA5f/AIqsXUviZ95LC0/7aT//ABK//FVxynOv7sIf+BHoQoQwnvVav/bsT0vR49PmiUapuVm+8i/Mn/fX3quNY+EIY3fTxbI/8TaftLf8Cr5/1LxJqOrbhcXbtH/zzX5V/wC+Vqjb3EtrL5kErxOv8UbbWrn/ALNnL3uc7v7XhH3Y0ub+99o9e8STavGjf2RHC6f3pPv/APfP3a8v1q61SS4ZNTe48z/nnL8q/wDAV+7WrpvxC1Oz2i42Xif9NPlb/vpa6iz8caPrEflXY8jd96O5TdG3/Av/AIqtYQq4b7HMc9R0cZ8NXl/uy+E8vor0288B6RqiedZyfZ933WgbejVy+pfD/VLHc8SpeJ/0yb5v++a7IYmlU+1ynnVcBWp+9y83+E5qipJoZLeRo5o3icfeWRdrLUddJw8oUUUUcorBRRRRyhY/Tv4b/wDJPvDH/YNtv/Ra10I6Gub+G/8AyT7wx/2Dbb/0WK6QdDX4HV+N+p/WeH/gw9IjqKKKzOgKKKKACiiigAooooAKKKKACiiigAooooAwvHZ/4onxB/2D5/8A0Wa/L6v1A8df8iT4g/68J/8A0Wa/L+v0ThP+HW/7dPx/jyP7zDf4Zf8AtoUUUV98fllgooooCwUUUUBYKKKKAsFFFFAWCiiigLBRRRQFgooooCwUUUUBYKKKKAsV7W1NvNO5KssrbhViq9rdG4mnQhV8tttWKqRUlLm94KKKKkmwUUUUBYK6fw342uNH2QXO64s/u7f40/3f/ia5iionCM48sjWnOdKXNA9W1LRdL8aWIureRFl7Txr8y/7LLXnWt6DeaFceXdR/KfuSr916i0vWLvRblZ7STY38S/wv/vV6NpPiTTvFlt9ju40SdvvQSfdf/db/AC1cHLVwn96B6fLSx3xe7P8A9KPLaK63xJ4BuNPLT6eHurf+4vzOn/xVWvDPw/M2261QbE+8tt/E3+9XV9ZpcnPzHHHBVufk5TB8P+F7zxBL+7HlW6t807L8v/Af71d9HDpHgWwyxw5X733nkaqfiDxpaaHF9j09IpZ0+Xav3I687vr641K5ae5lMsrfxNXLyVcT70/didnNSwfuw96ZreIvF13rzsmfItf4Ylb73+9/erCoor0YQjTjyxPKnKVSXNMKKKKZFgooooCwUySFJNu9A2PmXdT6q3VrPeT2qQQPO+/7sa7moKjDmlylqiul034f6pfbTOgs4v70v3v++a6iz8B6RpaebeSfaGX7zStsSuWeJpUzspYCtP3uXlPObOxuL6Ty7eB53/uxrurqNN+G9/dbTdzJZp/d++1dBeeNtG0ePyrNPPx92O2Tan/fVcxqXxC1O83Jb7LOJv7nzN/31WXPiKvwR5To9jhaHxy5pf3TqrfwpoPh+NZblkdl/wCWl0f/AGX7tV9Q+Imn2a+XZRPdbfu7V2J/n/gNec3FxLdS+ZPI8rn+J23NUdEcLze9VlzEyxko+7RjynQal461XUNwSX7Kn92D5f8Ax771YLMZCxYszN/E1NorshCMNonnznOfvTkFFFFWZ2CiiigLBUtvdT2ciyQzPA4/iRtrVFRQHLynVaZ8RNSstq3AS8Rf73yt/wB9LXTWvjTRNai8i7VYt3/LO7Tcv/fVeX0VyTwtKXvfCd9PGVqfuy97/Eem33w/0vUk82zka13fdaJt6N/wH/7KuX1LwDqljueNFvI/70X3v++axLHVLvTX321w8Df9M2+Vq6jTfiVdw7UvYEuF/wCeifI3/wATWXJiKXwy5jfmwlf448sjj5I3hdkkRkdfvKy7WWm16pH4g8P+JEWO48rf/wA87tdrL/ut/wDEtVHUvhvZ3C77Kd7dm+6rfOn/AMVVxxUY+7VjykSy+Uo81GXMec1XtbU27zklW3vn5a6PUvBuq6buY23nxL/y0g+f/wAd+9XOWt09w86FNvlPtrshONSPNE4ZU5w92USxRRRTMrBRRRQFgooooCwUUUUBYKKKKAsFFFFAWCiiigLBRRRQFgooooCwUUUUBYgmtRNNFISymJty1PUTR3dxfWsFtE8rO3zKibq7HTfhzqF1te7dLNP7v33qJ1IQ+OR0ww9Wry8kTk6uWOk3mqPttLaSf/aVflH/AAKvRLfwfoehxLLdlJWX/lpdv8v/AHz92otQ+IWmaenlWUTXTLwNq7EH+f8Adrj+syqe7SjzHX9QjT96tPlMjTfhrcTbXvbhIF/uRfM3/wATXQx6L4f8Mosk/krJ/wA9Llt7N/ur/wDErXGal481XUNwSRbWM/wwfK3/AH1XPySPM7PI7O7feZm3M1L2Nar/ABZf+Ale2w9L+DDm/wAR6HqXxKtoQyWVu87f35PkWuT1Lxhqmqbg9y0UTfwQfItY1FdEMNSp/DE5auJrVfikFFFFdBx2CiiigLBRRRQFizZ6lc6bLvtriWBv+mZ+9XUab8SLy32peRJdL/z0X5G/+JrjqKynRhU+KJvTrVaXwSPVIfEmgeIkWO4MSt/zzu12/wDfLVT1D4b2F0u+yne1Zvuq3zp/8VXm9XtN1y/0ll+yXLxL/c3bl/75rl+rTp/wZHb9ahV/3iHMaGpeC9V03cTb/aEH/LSD5v8Ax371YLKVZgV2sK7nTfiZIu1L+0D/APTSBtrf98tW4t54e8VLiTyZZW+XbKux/wDvr/4mj21WH8WJX1SjV/gz/wC3ZHlVFegal8M423PYXLI3/POf5l/76WuV1Lwvqmk7jPaOyL/y1i+df/sa6YYilU2kcdXB1aXxRP0i+G//ACT7wx/2Dbb/ANFiukHQ1zfw3/5J94Y/7Btt/wCixUfj/wCIOm/DrR7e9vorq+nvLpLCw03T4/Nub66cMUhiVmUbiFZtzMqqqszMqqzV+D1fjfqf1Dh/4MPSJ1VFc34d8Ytquj3moaromo+EhZs32iHXDArRoF3eb5sMssRTb/EHO3a27G2tf+17D+yv7U+2wf2Z5P2n7b5q+R5W3d5m/wC7txzu6YrM6C7RUFlewalaQXVrNHcWsyCWKeJw6SIRlWUj7ysKnoAKKKKACiiigAooooAKKKKACiiigDI8WTLb+FtZlfhEs5mb/vg18Ff8LE0j1m/74r7u8d/8iTr/AP14XH/os1+XtffcL0IVo1eb+6fl3GeJnQq0OT+WX/tp6p/wsTSPWb/vij/hYmkes3/fFeV0V9v9SpH5z9frHqn/AAsTSPWb/vij/hYmkes3/fFeV0UfUqQfX6x6p/wsTSPWb/vij/hYmkes3/fFeV0UfUqQfX6x6p/wsTSPWb/vij/hYmkes3/fFeV0UfUqQfX6x6p/wsTSPWb/AL4o/wCFiaR6zf8AfFeV0UfUqQfX6x6p/wALE0j1m/74o/4WJpHrN/3xXldFH1KkH1+seqf8LE0j1m/74o/4WJpHrN/3xXldFH1KkH1+seqf8LE0j1m/74o/4WJpHrN/3xXldFH1KkH1+seqf8LE0j1m/wC+KP8AhYmkes3/AHxXldFH1KkH1+seqf8ACxNI9Zv++KP+FiaR6zf98V5XRR9SpB9frHp8fjzRIXd089WdtzfJUv8AwsTSPWb/AL4rx6xZ2ubwOWZVf5d1XaqWBpDljq0fd909U/4WJpHrN/3xR/wsTSPWb/vivK6Kn6lSF9frHqn/AAsTSPWb/vij/hYmkes3/fFeV0UfUqQfX6x6p/wsTSPWb/vij/hYmkes3/fFeV0UfUqQfX6x6p/wsTSPWb/viruk+LLPWLlYrRJ2ZfmaTZtVP95q4fw34HudWKz3YNrZ/e/23/3f/iq63Utc0vwbZrbW8StL/DBH97/eZq46tGlGXJS96R6FGpWlH2tb3Ynr2i/EDRfDdor6pcu23/l5kTp/n/vqq3iTxhp3iG3aTTJ3iV13LJGvyy//ABNfMmsa5ea5c+bcybv7qL91P92pvD/ia88PzZiPmwH78EjfK3/xLVz/ANjxj+9jL3jp/tyUv3Uo+5/5MejX3jSw025a3uY7iKUfwtFVf/hYukes3/fFPhutI8dWHlum51+9G3yyxf7S1w/iLwfd6C7SDdcWn8Mqr93/AHv7tdFOjSlLkn7sjkrVcRTjz0uWUTtf+FiaR6zf98Uf8LE0j1m/74ryuiuz6lSOH6/WPVP+FiaR6zf98Uf8LE0j1m/74ryuij6lSD6/WPVP+FiaR6zf98Uf8LE0j1m/74ryuij6lSD6/WPVP+FiaR6zf98VBdfE7RrULn7QzO21VWL7zV5lVe6tTcPAd+Nj7qqOBpDWPq/aO71L4lXtxuSzgS1X/no3zt/8TXK3moXeoS77m4lnb/po27bVaiuiFGEPhicNWrVq/HIXmjmkorY5+UXmjmkooDlF5o5pKKA5ReaOaSigOUXmjmkooDlF5o5pKKA5ReaOaSigOUXmjmkooDlF5rQ03XtR0ll+zXLov9z7y/8AfNZ1FRJRl7si480Zc0Tu9N+JjLtS/tFZf+ekH/xLf/FVqQ+PNEhZynnrvbc3yV5hVLT2dnuN5LbX+XdXK8HSl7x3wxlaMT2H/hYmkes3/fFH/CxNI9Zv++K8roqPqVIv6/WPVP8AhYmkes3/AHxR/wALE0j1m/74ryuij6lSD6/WPVP+FiaR6zf98Uf8LE0j1m/74ryuij6lSD6/WPVP+FiaR6zf98Uf8LE0j1m/74ryuij6lSD6/WPVP+FiaR6zf98Uf8LE0j1m/wC+K8roo+pUg+v1j1T/AIWJpHrN/wB8Uf8ACxNI9Zv++K8roo+pUg+v1j1T/hYmkes3/fFH/CxNI9Zv++K8roo+pUg+v1j1T/hYmkes3/fFH/CxNI9Zv++K8roo+pUg+v1j1T/hYmkes3/fFH/CxNI9Zv8AvivK6KPqVIPr9Y9U/wCFiaR6zf8AfFH/AAsTSPWb/vivK6KPqVIPr9Y9NuviNpCoriOWWVfuKyKtc9qXxE1G83JbIlkn+z8zf99NXDXkLyXVq6DcqM27/Zq7WsMJSgZ1cXWnH4ia4uri8k8yeV53/vO26ouaSiurlOC3MLzRzSUUyeUXmjmkooDlF5o5pKKA5ReaOaSigOUXmjmkooDlF5o5pKKA5ReaOaSigOUXmjmkooDlNbTfFWq6XtEF27Iv8Evzr/49XWab8TI5NqX9s0Tf89IPmX/vmvPaK5p4elU3idlPE1aXwyP1E8EyJP4M0OSPlHsoGX/d8sVxHxo8Ka7qupeBvFHh3T49a1Hwpq7Xz6RJMsTXkMtvLbyrEzsqCVVm3pvZVymCy7q634bjPw98M/8AYNtv/RYrpBzX4NU92b9T+mqHvUYeiPKvHmk+LPix8MNft7eDXvAF/LbXENvppn02ae93QsoSZitxEiM7Y+SVW287l6Vif8Kc8Xf8M+f8I1/wnHiT+2/7F8n7Ns0r7/2TZ9i3fY9vlb/l3bt//TWvcqKg2OG+DPg/V/A3w80XTNZ1rUtYvorK3R49RFr/AKGyxKrQo1vEisilW+Zt7f7RruaKKACiiigAooooAKKKKACiiigAooooAwfHf/Ik6/8A9eFx/wCizX5e1+oXjr/kSfEH/Xhcf+izX5e1+i8I/BW9Y/qflPG0eapQ/wAMv/bQooor9AsfmPKFFFFFg5QoooosHKFFFFFg5QoooosHKFFFFFg5QoooosHKFFFFFg5QoooosHKFFFFFg5RkcySM4R9zJ8re1PqpZ2r281w7kbZH3Ltq3VWKcP5QoooqbE8oUUVteH/Ct34glUoPItR96dvu/wDAf71KbjCPNI0hSlUlyxMuzs59QuFgt42llb7qrXonh3wPbaOn2zUXSWdPm2t9yL/4qru3SPAunZ3BXK/70sjVwXiDxZdeIH2OfItVb5YFb/0L+9Xnc1XE+7D3YnpKlSwvvT96Z0fib4hfettKPy/da5/+J/8Aiq4OSR5nZ3LO5+ZmbvSUV3U6MaUeWJxVqs68uaYUUUVpY5uUktbqWzmWWCRopU6MrYr0Lw34+g1BFtNU2RSt8vm7fkf/AHv7v/oNec0VjVoxqx946aNadCXunoHiT4erNuudKCq33mtv4T/u/wDxNcDNDJbytHIjI6NtZWXawrovDfja50XbBOTc2X9zd8yf7v8A8TXZXmk6R42s1uIpF83btWeP76/7LLXLGc8N7tX3o/zHbKhSxfvUfdl/KeU0Vo614fvNBuPLuI/kb7kq/des6u+MoyXNE8t0pRlyyCiiinYnlCq15dPbywBArea+1t1WajkhjmKFxuZG3LVRKive94koooqbE8oUUUUWDlCiiiiwcoUUUUWDlCiiiiwcoUUUUWDlCiiiiwcoUUUUWDlCiiiiwcoUUUUWDlCmRzJMzbG3Yba1PqpY2727zlyPnfcu2qsVyFuiiipsTyhRRRRYOUKKKKLByhRRRRYOUKKKKLByhRRRRYOUKKKKLByhRRRRYOUKKKKLByhRRRRYOUhmukhlijIbdJ8q1NVe4tRcTQSb9vltu2/3qsVVipKIUUUVNieUKKKKLByhRRRRYOUKKKKLByhRRRRYOUKKKKLByhRRRRYOUKKKKLByhRRRRYOUKKKKLByn6dfDj/knvhr/ALBtt/6LFdIOhrm/hx/yT3w1/wBg22/9FiukHQ1/P1X436n9PUP4MP8ACh1FFFZmwUUUUAFFFFABRRRQAUUUUAFFFFABRRRQBg+Of+RI8Qf9eFx/6LNfl5uWv1E8ejHgfxB/2D5//RbV+Xe2v0fhH4K/rE/LOM1+8of4Zf8Atoblo3LRto21+hn5vyhuWjctG2jbQHKG5aNy0baNtAcoblo3LRto20ByhuWjctG2jbQHKG5aNy0baNtAcoblo3LRto20ByhuWjctG2jbQHKG5aNy0baNtAcoblo3LRto20Byla1vBcSTps2+W23/AHqs7lqGGzS3eV0+9K25t1TbaUhyX8oblojUyOqIjMx+VVVfvVf0fQ7zXLjyraPd/ekb7qf7zV6Jpeg6Z4Ns2u7iRGnVfmnkX/x1VrlrYiNL3ftHTRwk6vvfDExvDfw93bLnVBtX7y23/wAV/wDE1f8AEHji00eP7JpwSWcfLuX7kX/xVYHibxxc6tut7Tdb2f8A4+/+9XK7awhh51Zc9b/wE6J1oUo8mH/8CJby+l1Cdp7iRpZW+8zVFuWjbRtrvsebyykG5aNy0baNtWHKG5aNy0baNtAcoblo3LRto20ByhuWrWl6tc6PcrPaStE/8X90/wCy1VdtG2okub3ZDXNGXNE9S0XxVp/iq2+x3kaJO67Wgf7r/wC7XO+JPAMun77jT1NxbfeaLrIn/wAUtcf8ynIrtPDfxAktQltqe6WL7qz/AHnX/e/vV57ozoS56P8A4CenGtDEx5MR8X8xxe5aNy16dr3g+y8SQ/bLKRIrh13K6fcl/wB7/wCKrzrUNNudLuWguYmidf73f/droo1o1fh+I5a2GnQ3+ErblqhqG/zrPYG27/m21f21FNcRwugd9rO21fl+9XVE5or3iXctG5aNtG2mLlDctG5aNtG2gOUNy0blo20baA5Q3LRuWjbRtoDlDctG5aNtG2gOUNy0blo20baA5Q3LRuWjbRtoDlDctG5aNtG2gOUNy0blo20baA5Q3LRuWjbRtoDlDctV7O8+1NL8m3Y+361Y21Bb2qW7Ps/jbc26gdifctG5aNtG2gXKG5aNy0baNtAcoblo3LRto20ByhuWjctG2jbQHKG5aNy0baNtAcoblo3LRto20ByhuWjctG2jbQHKG5aNy0baNtAcoblo3LRto20ByhuWjctG2jbQHKU7y6eG5tY027ZW2tVzctMaFJHV3QMyfdb0p+2gdg3LRuWjbRtoFyhuWjctG2jbQHKG5aNy0baNtAcoblo3LRto20ByhuWjctG2jbQHKG5aNy0baNtAcoblo3LRto20ByhuWjctG2jbQHKG5aNy0baNtAcoblo3LRto20Byn6d/Dj/knvhr/sG23/osV0g6Gub+HH/JPfDX/YNtv/RYrpB0NfzzV+N+p/StD+DD/Ch1FFFZmwUUUUAFFFFABRRRQAUUUUAFFFFABRRRQBg+PP8AkSNfx/0D7j/0U1fl1X6k+M4TceDtdiTq9jMq/wDfDV+Y+peHdR0ncbm1dE/vr8y/99LX6Nwk1y1V/hPzLjCEpToS/wAX/tpnUUUV+iH5zYKKKKAsFFFFAWCiiigLBRRRQFgooooCwUUUUBYKKKKAsFFFFAWCiitHTfD+o6tt+zWjuv8Afb5V/wC+mpScY+9IqMJS92Jg6fNJJcXiu5ZUfav+zXc+G/Adxqm24vGa3tfvKv8AG/8A8TW94b8G2Wjo13fyQz3EfzNub5IqoeJviEZN9tpZ2j7rXP8AEf8Ad/8Aiq4p4idWXJR/8CPQjh4Uo89b/wABNrVvEWmeD7X7JbRo06r8sCfw/wC0zV5xq2tXetXPm3Mpb+7Gv3U/3aosxkLO5ZmPzMzUVrRoRpe99o561eVX3fhiFFFFdJy2CiiigLBRRRQFgooooCwUUUUBYKKKKAsFFFFAWNbQfE154fmzA++Bm+eCT7rf/E16Ha32keOLDypAGdV3NE3yvF/tLXk1SW9xJazJLDIYpUbcrK21lrmrYaM/ej7sjso15Uvdl70Te8SeDbrQWaVM3Fn/AM9V+8n+9XJ3lq1xLbuCq+U+5t1en+G/iBFeKttquEdvl8/b8j/7393/ANBqn4w8Epvgn0hAskjfNBu+Vv8Ad/u1lTxE6cuSv8RpPDRlH2uH/wDAThqKkmhkt5GilRopU+VlZdrLUddx59gooooCwUUUUBYKKKKAsFFFFAWCiiigLBRRRQFgooooCwUUUUBYKKKKAsFUtNmkma53uzYfatdHpvhXVNW2mC0dUb/lo/yL/wCPVLfeDdTsdxSJbpF+81s2/b/wH71R7SEfd5jeNGfLzcpiUUMpUsCNrL/C1FWYWCiiigLBRRRQFgooooCwUUUUBYKKKKAsFFFFAWCiiigLBRRRQFgooooCxSvo3kvLMoCyhm3Mv8P3au10Fn4J1C8gt5S0MH2j7iysyt+i1d/4Vjqn/Pez/wC+3/8AiaxlXpR92Ujq+r1ZR92JyVFdb/wrHVP+e9n/AN9v/wDE0f8ACsdU/wCe9n/32/8A8TS+s0v5hfVK38pyVFdb/wAKx1T/AJ72f/fb/wDxNH/CsdU/572f/fb/APxNH1ml/MH1St/KclRXW/8ACsdU/wCe9n/32/8A8TR/wrHVP+e9n/32/wD8TR9ZpfzB9UrfynJUV1v/AArHVP8AnvZ/99v/APE0f8Kx1T/nvZ/99v8A/E0fWaX8wfVK38pyVFdb/wAKx1T/AJ72f/fb/wDxNH/CsdU/572f/fb/APxNH1ml/MH1St/KclRXW/8ACsdU/wCe9n/32/8A8TR/wrHVP+e9n/32/wD8TR9ZpfzB9UrfynJUV1v/AArHVP8AnvZ/99v/APE0f8Kx1T/nvZ/99v8A/E0fWaX8wfVK38pyVFdb/wAKx1T/AJ72f/fb/wDxNH/CsdU/572f/fb/APxNH1ml/MH1St/KclRXW/8ACsdU/wCe9n/32/8A8TR/wrHVP+e9n/32/wD8TR9ZpfzB9UrfynJUV1v/AArHVP8AnvZ/99v/APE0f8Kx1T/nvZ/99v8A/E0fWaX8wfVK38p+iXw4/wCSfeGf+wZbf+ilroh0NYXgG3a18DeHoGILxadAjY/2YxXO/HDQYtY+GXiC5e91WwudN0+6vbWfSNXutPcSpC7KzNbyozrn+Fty/wCzX8/1Pjfqf0JQ/hw/wnoNFeEaFq998KfhL4C8QWtxeapp2pT6Y3iKfXdTu9RnSK6SOJponmmby1WZ4mZVXZs3nav3qh1r4z+N5tJ02+0K00FYvEPjKXw7o76hFMyraJDcL9ql2P8AOzTW7uqrsVotq7lZt6wbHvtFfOWsftDeJ/C+n6joupwWF54qtvFqeGF1PStHvbm12PYrfLcfYoXlmdli3J5Sy/fXdvVd21114g+I/wAWPhrKLTTtRhvNI8RrFqEVnDe+GJ/EGmJFv/0T7TtmtmZ3RTulXJt5V81VegD6LorwLTfi1baT4Ks9M8F2WqweIbjxN/wi81l41vbq9n0q8ZGld53eeVpkWJd6LFNsfeiq67ty9J8Q/Fvjz4eeDtC8uXQPEfijU9dttKV/sU+n2YSdmG5k8+d12/eLbmzj7tAHrNFeK+MH+Itx8JviLaeIY/Dq3FjHcLDfLp87WesWH2Te6/Z0vBLbvuZ4tzSn7m5VYMtVtR8ba54K+EXwgtPBtho9rda9Jp+jRRal5721nE9jK6suH3vsaJPlZtzqrKWUtvUA9zor5h+InxB+ImpfDHx9Zx67ouj694T1230y71LTdNuFS8il+xzRPAq3e63bbcbXVnl3bWX5d3y/Qvhe11+10zy/EWpadq2ob2PnaZpz2MWz+EeU88zZ99/4UAbNFFFABRRRQBi+MZjb+D9cmTBKWMxXd/uGvz8034mW021L+3e3b/npH86//Ff+hV9/eO/+RH8Qf9g+4/8ARbV+XdfofClGFWnV5/7p+d8VVp0qtLk/vHqsmh+H/FCGSDy2c/ee2baw/wB5f/ilrntS+GdzDueyuEuF/wCecvyN/wDE/wDoNcbHI8bq6Eow+6y10Gm+PtV0/aHlF5EP4Z13N/3196vufY1qX8KXN/iPifa0av8AFhy/4THvtJvNLfZd20sH+0y/Kf8AgVVa9N0/4iaXqCeVeQvas3yt5i70/wA/8BqW48H6Frkfm2m2LP8Ay0tH+X/vn7tH1uUPdrR5SfqcanvUpcx5bRXWal8OdQtdxtHS8T+6vyN/3y3/AMVXMXVnPYy+XcQPA/8AdkXbXbCrCp8EjknRnD4okVFFFaGNgooooCwUUUUBYKKKltbWe8l8u3ied/7sa7qCrEVFdZpvw51G82vculkn+18zf98rXTWvg3Q9Dj8+7Ky7f47t/l/75+7XHPFUo+7H3jqhg6svel7p5vY6Xeao+y0t5J2/2R8q/wDAq6rTfhndzbXvbhLdf+eafO3/AMTWzffELS9NTybKJrjb8qrGuxB/n/drldS8farqG4RyCzi/uwL83/fVZc+Iq/DHlNfZ4el8UuY7KPQfD/hmNZJ/L3r/AMtLltzN/ur/APErVDUviVaW+5LK3e4Yfdkf5F/+KrzuSZ5nZ5HZ3P3mZtzNTaccHGXvVZcwSxco+7Sjylq817U9WuLo3kgWB33JFF8q1Vqva3i3Uk6BNvlNt+tWK7+Xl92JxT5pS5pBRRRTM7BRRRQFgooooCwUUUUBYKKKKAsFFFFAWCiiigLBRRRQFgooooCwVu6D4sn0l4I5wbqzjbcsbN8yf7v/AMTWFWfqUjrc2QR3VS/zbf4vu1MoRn7sjalzRlzRPabzT9K8cWCyxSL5q/Kssf30b+6y151rnh288PzbLhN0TfclX7pqtpuqXOk3K3FpK0Tj/vk/7LV6Lofi6w8TQ/Yr2NEuHXa0T/Mkn+7XnctXCfD70Dv/AHWK+L3Znl9Fdl4m+H8lnvuNMDTwfeaD7zp/u/3q42u2nVjVjzQOCrRlSlyyCiiitjGwUUUUBYKKKKAsFFFFAWCiiigLBRVmz0+51J9ltbyzt/0zXdXUab8Nb242veSpar/cX52/+JrGdaEPjkbww86nwxOOq/puh3+rN/ols8q/89Nu1f8AvqvRYfDPh/w6iy3Xlsy/8tLpt3/jtU9Q+JFhajy7KB7hl+6zfIn/AMVXJ9ZnP+BDmOr6rCn/AB5FDTfhjI217+5VP+mcHzN/31W8tj4e8JjfJ5KSj+KX55P8/wC7XDal441XUty/aPs6N/yzgXb/AOPferBZizEklmP8TUfV61X+LP8A8BK9tSpfwof+BHoOpfE6JdyWFszt/wA9J/lX/vmsvw78Rri1ecanaKyu+5ZIG+bb/utXJVXs7wXXm4TbsbbW0cJS5eXlMvrNaUubmPX11Dw54qCpJ5Dyn5dsq7H/AOAt/wDE1l6l8MYpNz2Fy0Tf885/mX/vqvPK1NN8UanpO0QXb7F/gk+Zf/Hqx+rVYfwZmvt4T/jQHal4T1TS9xntHaJf44vnX/x37tZNegab8To22pf2hRv78HzL/wB8tWu1r4e8WBinkyyn5tyfJL/8VR9Zq0v40Cfq1Kf8KR5RRXd6l8MXXc9hd7/9iddrf99L/wDE1yepaDqGkt/pdrJEv/PTbuX/AL6WuqGIpVfhkcs8POn8UShRRRW5hYKKKKAsFFFFAWCiiigLBRRRQFgooooCwV23gfwf9qZNQvY/3C/NFE38f+03+zUHgvwedUdb28T/AENfuRt/y1b/AOJrS8beMBaq+mWD7X+7LKv8H+ytefWqynL2NI9GjRjCPtqpX8ZeMpIdSt4tLkT/AEZv3sjLuVm/urWX/wALB1r/AJ6Rf9+lrj7y8e3ubWNQrLKdrbqt1usNSjGMZRMp1qspc3MdL/wsHWv+ekX/AH6Wj/hYOtf89Iv+/S1zVFV9Xpfyke2q/wAx0v8AwsHWv+ekX/fpaP8AhYOtf89Iv+/S1zVFH1el/KHtqv8AMdL/AMLB1r/npF/36Wj/AIWDrX/PSL/v0tc1RR9Xpfyh7ar/ADHS/wDCwda/56Rf9+lo/wCFg61/z0i/79LXNUUfV6X8oe2q/wAx0v8AwsHWv+ekX/fpaP8AhYOtf89Iv+/S1zVFH1el/KHtqv8AMdL/AMLB1r/npF/36Wj/AIWDrX/PSL/v0tc1RR9Xpfyh7ar/ADHS/wDCwda/56Rf9+lo/wCFg61/z0i/79LXNUUfV6X8oe2q/wAx0v8AwsHWv+ekX/fpaP8AhYOtf89Iv+/S1zVFH1el/KHtqv8AMdL/AMLB1r/npF/36Wj/AIWDrX/PSL/v0tc1RR9Xpfyh7ar/ADHS/wDCwda/56Rf9+lo/wCFg61/z0i/79LXNUUfV6X8oe2q/wAx+ofgCVrnwN4clf776dbs3+95YrS1nSbXXtIvtNvovPsryB7eeLcV3o42su4cj5T/AA1kfDj/AJJ94Y/7Blt/6KWuj/hr+fKnxv1P3+l/Dj/hPO/iZ4E1PX/ho3gTwzZaZBpN9Z/2PcT6lcy7rC0ZPK3xIEfzpVX7qu6fMqlmrN+IXwPTxN4Z+HPhvS5pbHRfC2q2tw/l381pc/ZYbWeFVimh2ur/ADp91k+Xd83avWKKg1OIb4MeEG8Jjw5/Zci2AvP7QEovbgXn2vdu+1fa9/2jzv8Aprv3443baWX4SaI+gRaO194n+xxXLXIkXxZqoud5Xbhrj7R5rJ/0zZ9nfbmu2ooA4QfBHwYfB8/hmTR2k0ua8/tGV5buZ7x7veHW6N0X87zgyrtl3712qFbCitC3+GWgW+kadpsi6jqNvp1+mp2rapq93eypcIdyN5s0ruyr/dZiv+zXV0UAc/428D6X8QtEfRtaa/bT5Tukj0/UrmxaVcFWR3t3RmQqxyjHa393ivOvGX7PdlqXhzwV4d0S41Gy0TRPEEWp3Audf1BrlLdLWaLZb3HmtMn302qrooVT07+y0UAcfD8JfCkPgnUfCJ0gT6DqQl+2w3M8s0t20v35ZZ3ZpXlP/PVn38L83yitfwv4Ws/COmfYLCfUZ4d7Pv1PVLrUJdzf9Nbh3fHtnFbNFABRRRQAUUUUAYPjz/kR9f8A+vC4/wDRbV+XO6v1F8d8eB/EX/Xhcf8Aos1+XdfpfB3wV/WJ+c8WR9+l/wBvCbqN1LRX6KfA8om6pbW8ns5fMt5Xgf8AvI22o6KnlDlOq034kajZ7UuUS9j/ANr5X/76X/4mumtfGmh65F5F2qxZ/wCWd2vy/wDfX3a8vorjng6U/ej7p2QxNWPu/Eem33w/0vUk82zka1z91kben/fP/wBlXK6l4B1XT9zxxreR/wB6Bvm/75rDsdUvNNl32lxLA3+y3yn/AIDXV6X8SruHbHe26XS/89I/lb/4msuTEUvhlzF82Hq/FHlONkjeF2SSMpIPvKy7WFJur2zTbGz8aQqJbZUVvu/bk2MP93/7Grv/AAoXSN3m/aZg33vK3fJ/8V/49WUsypU/dqx5ZGqy2rU96l70TweON5nVI0Z3P3VVdzNXRab4D1XUNryRiziP8UrfN/3zXpWoabZ+DYX8q2SVR/z4pvY/73/2VcLqnxKu5GZLK3S3X+/L8zf/ABNUsTVr/wAGJLw1Kh/GkbOn/D/TNPTzbyRrpl+ZmkbYgqW68aaHocflWgErL/yztEXb/wB9fdrzi+1a81J993cyz/7LN8q/8BqtV/VZVPerS5iPrEafu0o8p1mpfEjULrclsiWaf3l+d/8Avpq5a6vJ7yXzLiZ53/vSNuamUV3Qowh8ETlnOc/ikJuo3UtFamXKJuo3UtFAcpXt7VLV53BZvNbc26p91UNPuJJri8DvuVJdq/7NaFVKPve8Nr3veE3UbqWipFyibqN1LRQHKJuo3UtFAcom6jdS0UByibqN1LRQHKJuo3UtFAcom6jdS0UByibqN1LRQHKJuo3UtFAcom6o5LiONkDlVZ/lX3qWqV9ayXFzayIV2xPubc1CRUVEubqN1LRUE8p2Phn4hS2e231Mme3+6s/3nT/e/vV0GueFbDxRB9sspES5f5llj+5J/vV5dWjofiK80Gbfbyboj9+JvutXDVw3vc9H3ZHbTre7yVfeiV9S0260e5aC7iaJ/wCH+63+0tVd1erWepaR44sWglRfNVdzRO3zp/tK1cZ4m8F3ehlpYt1xZf8APRfvJ/vf/FVVHE80uSrHlkKrhuWPPD3onObqN1LRXecfKJuo3UKryOqIGZm/hWt/TfAuq6kFJhFrE38U7bf/AB371YznCHxSLhSlP4YmBuqW3t5bqRY4Inldv4Y13NXo2n/DnT7FPMvZzdMvzNubYn+f+BVYuPFWheH42ittjsv8Fon/ALN92uR4qMvdpR5jsWD5feqy5TldN+Hup3m03GyzT/bbc3/fK109n4H0fR4/PvH8/H3nuW2ov/Af/iq5zUviRf3W5LSNLNP7333/APia5i8vrrUJfMuZ3nf+9I26p9liKvxy5Sr4el8EeY9KvPH2kaWnk2cf2jH3VgXYgrldS+IWqX25Iilmjf8APL73/fVc1RW8MJSh9nmMJ16s/wC6OmuJLiRpJXeV2+8ztuZqZupaK6uU5eUTdRupaKoOUTdUFrapa+bsJbe25t1WKz9LuJLj7R5j7tj7Vp8vulKPul/dRupaKRPKJuoWQqcj5WpaKgOU3dN8carpu0C4+0RL/BP83/j33q6nTfiZZXS7L23e3ZvvMvzp/wDFV5zRWE8LSqfFE6oV6tP4ZHqk3h/w/wCJI2ktxHv/AOelqyqw/wB5f/sa5zUvhreW+5rKdLpf7knyN/8AE1x0M0lvIskcjJIPutG21lro9N+IGq2O1JXS8T/pr97/AL6rm9jWpfwpc3+I19rRq/HHl/wmLfabd6bLsu7eSBv9tfvVV3V6dY+PtK1RPKvI2tc/eWVd6N/wL/7Gn3XgnRtai8+0dYM/de2fcn/fNH1uVP3a0OUPqcanvUpcx5duo3V1OpfDnU7Pcbd0vU/2W2t/3y3/AMVXM3FrPZy+XPE8D/3XXa1d0KsKnwSOOdGdP4ojN1G6lorUjlE3UbqWigOUTdXUeDfCZ1qb7Vcoy2SN/wB/W/u/7tQeEfCcmvXPmy7ksom+dv7/APsrXV+LPFEXh20XT7DC3Wzau37sK/8AxVediK0pS9jS+I7aNCMY+1q/CM8ZeLk0mH+ztPKrcbdrNH/yyX+7/vV5s0hY5PzNQzPI7O5ZmPzMzGlroo0Y0o8sTGtUlVlzSIpIY5nRnTcyfdb+7Um6s7UPM+3WWzdt3Nu2/wDAa0q6ZIylATdRupaKCeUTdRupaKA5RN1G6looDlE3UbqWigOUTdRupaKA5RN1G6looDlE3UbqWigOUTdRupaKA5RN1G6looDlE3UbqWigOU/T74c/8k88M/8AYNtv/Ra10Y6Guc+HP/JPPDP/AGDbb/0WtdGOhr+c6vxy9T9/pfw16DqKKKzNQooooAKKKKACiiigAooooAKKKKACiiigDA8df8iP4i/68Lj/ANFmvy4r9R/HnHgjxD/14XH/AKLNflxX6Xwd8Ff1ifnnFUffpf8AbwUUUV+inw3KFFXdP0e+1R8WltLP/tKvy/8AfVdVpvwxuJNr31wsC/3Ivmb/AL6//arCdaFL4pGsKE6nwxOIrU03wzqerbWt7R2jP8b/ACr/AN9NXoa6T4e8KpvlEMb/AN6dt7/8BX/4mszUviZbw7ksLdp2/wCekvyr/wB8/wD7Ncv1mc/4MDp+rQp/xZEem/DEfK9/d7v9iBf/AGZv/ia2vM8OeE1wPJilH9355f8A4qvPtS8Xarqm4SXLRI3/ACzi+RaxqPq1Wr/FmP20Kf8ACgd9qXxQ+8mn2m3/AG5//iV/+KrB/wCE+1/zd39pTbP+eX8H/fP3a5+iuiGGpR+yYutVl9o7zTfigV2pqFoG/wBuD/4lv/iq3PO8OeLhg+TLOf4W+SX/AOKryeispYOHxQ92RpHEz+GfvHoOpfDFG3Pp92V/6Zz/APxS/wDxNclqXhnU9J3G4tH2L/y1j+Zf++lqXS/FmqaTtEVyzxL/AMspfnX/AOxrq9N+J1vJtS/tnhb+/F8y/wDfNR/tVH+9Eq2Hq/3TzuivV20vw94qVniEMkrfNugbY4/3l/8AilrB1L4Y3Ee5rC5WUf8APOX5W/76q4YyEvdn7pEsHOPvR944airuoaLf6S2Lu2kg/wBpl+Vv+BfdqlXZGUZe9E45QlH4goooqg5Rkfl7m2bd275ttPqlptvJDNeGRNqu+5fdau1UtwlAKKKKkOUKKKKA5QooooDlCiiigOUKKKKA5QooooDlCiiigOUKKKKA5QooooDlCq91efZZrePZu847d27pViobizjuJIpHzuibcu2nHzCK/mJqKKKQcoUUVo6b4f1HVm/0a0d1/vt8q/8AfTVMpRj70gjCUvhKMM0lvIssLsjo25WVtrCvQfDPxCS4222q7Uf7q3O35W/3v7tQ6X8L2+V9Quf+2UH/AMU1bXk+HPCY58iKVf73zy//ABVeXXrUavuxjzSPTo0atL3pS5Yi6t8IbjXP9L0iJbdn+Yxv8kT/AO0v+dtZ1j8LYrOXbqc7yOn3okXYq/8AAqvwfHB9JfyrO1a4td3/AC3bbj/dWtLUtSg+JGm7zdvt+7+6+Ro2/usv/wAVXHz4un7tX3YnV7LCz96HvSM9tW8OeFUaOLyUlX+GBd7t/vN/8VXP6l8Tp5PksLZIV/vy/M3/AHzXO694ZvPD82J03ws3yTx/db/4lqyK9OlhqUvf+I4KlerH3I+6XdQ1q91Z83dzLP8A7LN8q/8AAapUUV2xjGPuxOGUZS+IKKKKoOUKKKKA5QooooDlCiiigOUKZH5fzeXjr822n1S0u3ktxc+Ym3MrMtP7IchdooopByhRRRQHKFFFFAcoUUUUByhU9rfXFjL5lvO8D/3kbbUFFHxBynX6X8SNQtdqXcaXkf8Ae+4//jtdNb+MNA16JYrsIjN/yzukXb/3192vKqK454WlL3o+6dkK9WPuy949N1D4d6ZqCebZSvasfmXa29P8/wDAq5XUvAeq6fuKRfbIh/FB8zf98/erI0/WL3S3zaXUkH+yp+U/8BrqdM+JlxHtW9tknH/PSL5W/wC+f/2ay5MVS+GXMX/s9X4o8pxkkbxuyOCrL95Wra8K+GZfEF5zuSzT/Wv/AOyr/tV6boMejfEJ/LdEZE++06bWT/ZVv73+61dJr3hey8N6atvpJEE+391BJ8y/7zfxVy1cx5f3XLyyN6WA5v3vNzROF8SeIrbwnpyWVkiC427UjX/lkv8AeavL5ppLiZ5ZXZ3dtzM3et3XPC+t288txdQPdZbc08Xzq1c/XfhqcIR92XMceIlOpL3o8oUUUV2HLykUlxHDKkbvtd/ur61LVW9s3uLm1kUqqxNubdVqqDkCiiipDlCiiigOUKKKKA5QooooDlCiiigOUKKKKA5QooooDlCiiigOUKKKKA5QooooDlP1B+G3/JO/C/8A2C7b/wBFrXRjoa5z4bf8k78L/wDYLtv/AEWtdGOhr+c6vxy9T93pfw16DqKKKzNQooooAKKKKACiiigAooooAKKKKACiiigDA8dj/ih/EOP+gfcf+izX5f2djcahJ5dtBLPJ/djVmr9SPFao3hbWRLt8prKbdu+7t2NXwBeeONG0eLyrNPP2/djtk2p/31X6JwnUnThWUI83wnxHEdKNSdJzly/Ec9pvw3v7rabuRLNP7v32rpLfwnoXh+LzbvY7D+O7b5f++fu1ymqfETU7zcluEsk/2Pmb/vpq5q4uJrqTzJ5Hlc/xSNuavvfZYir8cuX/AAnyHPRp/BHmPSNQ+JGnWI8uyhe6x93auxK5XUvHmq6huCT/AGVP7sHyt/3196ud/Cj8K2hhaVP7JlOtVqCtIZHZ3csx+8zGj5aT8KPwrrOXlF+Wj5aT8KPwoDlF+Wj5aT8KPwoDlF+Wj5aT8KPwoDlF+Wj5aT8KPwoDlFWQxsroWVh91lroNN8earpu0Gf7VEv8M/zf+Pfernvwo/CpnCNT4olxcqfwnpmn/EjT7xfLvYntWPyt/Gn+f+A1YuPCugeIovNttibv+Wlq3/sv3a8q/Cnw3EtrIskEjxSD7rI2GrheD5fepS5TqVeUvdqx5jrtS+Gt7b7ns5Uu0/ut8j//ABNcveWNxp8vl3MEsD/3ZF210Om/ETU7HalxsvU/6afK3/fS11Fn460bWIvIvE8jd96O5Tcjf8C/+Kpc+IpfHHmK9lRqfBLlPJ7W8junnRAytG2xt1WPlr0u38H+FI5p5R9mbzn3/LcMq/8AjrVP/wAIv4V/uW//AIFN/wDFVbx0PsxkH1OX2ZRPLflo+WvUv+EX8K/3Lf8A8Cm/+Ko/4Rfwr/ct/wDwKb/4qp+vQ/lkL6nP+aJ5b8tHy16l/wAIv4V/uW//AIFN/wDFUf8ACL+Ff7lv/wCBTf8AxVH16H8sg+pz/mieW/LR8tepf8Iv4V/uW/8A4FN/8VR/wi/hX+5b/wDgU3/xVH16H8sg+pz/AJonlvy0fLXqX/CL+Ff7lv8A+BTf/FUf8Iv4V/uW/wD4FN/8VR9eh/LIPqc/5onlvy0fLXqX/CL+Ff7lv/4FN/8AFUf8Iv4V/uW//gU3/wAVR9eh/LIPqc/5onlvy0fLXqX/AAi/hX+5b/8AgU3/AMVR/wAIv4V/uW//AIFN/wDFUfXofyyD6nP+aJ5b8tHy16l/wi/hX+5b/wDgU3/xVH/CL+Ff7lv/AOBTf/FUfXofyyD6nP8AmieW/LR8tepf8Iv4V/uW/wD4FN/8VR/wi/hX+5b/APgU3/xVH16H8sg+pz/mieW/LR8tepf8Iv4V/uW//gU3/wAVR/wi/hX+5b/+BTf/ABVH16H8sg+pz/mieW/LWdqFw8N5ZIjlVd/mX1+7Xsf/AAi/hX+5b/8AgU3/AMVR/YvhKxlSR/sasv3fNuN3/jrNVLHQ/lkNYOX80Tzex0u71R9tpbyTn/ZX5V/4FXVab8M7mba97cJbr/zzT52/+JrZvviFpemp5VlE1xt+VViXYi1yupePtV1DcI5Fs0/uwL83/fVRz4qr8MeUOSjT+KXMdlHoPh/wvF5lx5W9fm8y5bcx/wB1f/iVqlqXxMs7fcllA9ww+67/ACL/APFV5vJI8zs8jvI7dWZtzUn4VUcHGXvVZcxLxEo+7CPKbupeNNV1TcHuTBEf4IPk/wDsqw9245JpPwo/Cu2EIw92MTlblL4hflqxp+pXGl3Kz2kpilX+7/F/vVW/Cj8KbXN7shL3T1HQfGVj4ih+x3yJFcOu1kk+5J/u/wDxNYnib4eyW++500NLF95rb7zL/u/3q4n8K7Dwz8QJ9P2W+ob7i3+6sv8AGn+NefKhOhLno/8AgJ2xqxqx5a3/AIEcg3ynB+Vlo+WvU9a8K6d4st/tlnIiTuu4Tx/df/e/zurzbVNJu9HuWgu4Wif+Fv4W/wB1q6KNeNX3ftGFTDypf4Sr8tHy0n4UfhXSc/KL8tHy0n4UfhQHKL8tHy0n4UfhQHKL8tHy0n4Vsab4P1XVNpitGRG/5aS/ItS5xh70i4wlL4YmR8tV7W8jvN+xWXY21t1el6b8MbePa9/ctO3/ADzi+Vf++qJPhXpmyV7Kd7dpW3f30/z/AMCrl+uUfhOqODq8vwnnny0fLXQal4D1XT9xSD7ZEv8AFA25v++fvVz0kbxuyOjBh95WrqhONT4ZHLKnKn8URflo+Wk/Cj8KojlF+Wj5aT8KPwoDlF+Wj5aT8KPwoDlF+Wj5aT8KPwoDlF+Wj5aT8KPwoDlF+WtLw/oM/iC+WCLcqD5pZf4UWotF0W41y9W2t0/2mdvuov8Aer0u4m0/wHoiog3O33V/imf+9XHiK3J7kPikdVHD8/vz+ENS1Kw8C6OkFui+af8AVRfxO395q4CHxlrEN284v5WZ23Mj/Mn/AHy33aztU1K41a8e5uH3O/8A3yP9larfhRRw0aa9/wB6Ugq1pSl7nuxO/wBL+KA+VNQtv+2kH/xLf/FVsf8AFOeLP+eEs5/4BL/8VXlH4UlTLBw+KHulRxE/hn7x6BqXwx+8+n3f/AJ//il/+Jrk9S8O6jpO43Vo6ov/AC0X5l/76Wp9L8Zarpe1Y7hp4h/BP86//FV1ul/E62m2pf2z27f89IvnX/4r/wBCqObFUv70S+XD1f7p5bdXjW9zaxAblmbazf3aufLXqV14b8M+MClxGkTyp8yyWzbHH+8v/wAUtYWpfDG4h3PZXKTr/cl+Rv8Avr7v/oNarGUpaS92RM8JOMeaPvHFfLR8tWtQ0e90t9l3bSQf7TL8p/4FVT8K60+b3onJKEo/EL8tHy0n4UfhTJ5Rflo+Wk/Cj8KA5Rflo+Wk/Cj8KA5Rflo+Wk/Cj8KA5Rflo+Wk/Cj8KA5Rflo+Wk/Cj8KA5Rflo+Wk/Cj8KA5Rflo+Wk/CkVSzYAZmoDlHfLR8tbml+CdV1TaRb/Z4m/5aT/L/AOO/errNN+Gtlaqr3s73DD7yr8if/FVzTxNKn8Ujohhqs/sn3z8N+Ph34X/7Bdt/6LWpPGfjnRvAOlR6hrd29vBNcJawxwQS3E9xO/3IooYlaWVz8zbUVjhWb7qmpPBkccfg7QUix5S2Fuqbf7vlrXJ/HHTPD2q+HtNGvHxJbS2l8l3puoeFdPu7u8sbpEcLKotopcfI7r+9RkYOysrZ21/PNT3pv1P2in7sImhP8XdFhtfDVwLTWVi17V10a2W80uexlSdopZdzxXKxOqbYm5we2K7mvlbUtD8W/Fbw14PsvF+m6pr2iQ/EJvs95faY+n3l5o62lwFmvbdFTyhvcxNuSJXXbuRVfa2V4i+HPiDSfBmvaJo+hmw8H2PxFe4l0ZtCnvrN9IayRvksIXie4t/tbq7RRfKzKzbWVWVoNT6b8feMH8B+F77Xf7E1HXoLNDNPbaY1usqRKrM7/vpYlIVR93du/uq1Z2ufEyLSfhpB41tdC1XW7F7JNSazsfs4uY7dovNZ2WaZE+VfvKrlv7u6vHPDVkngX9nvxzaxNquqWurT3sWmaRpHgXVdOWwea1x9ngsHWWWKFpQ77/liDysMjpXRt4shX9llbf8AsjxJ9uOgf2H9h/4RrUPtX2r7Ft2+R5Hm7N3y+bt2f7VAHsXh3XIfE/h7S9YtUkjttRtYruJZQodUdFdQ2M/NtatKuE+CWqrqvws8NRraalp89jp9vZXEGq6bcWMqSpCgcbJkRmGf4lG0/wALV3dABRRRQAUUUUAFFFFABRRRQBgeO/8AkR/EP/Xhcf8Aos1+W+6v1H8eH/ih/EX/AGDrj/0Wa/Lev07g34K/rH9T4XiSPv0v+3hd1G6kor9HPjLC7qN1JRQFhd1G6kooCwu6jdSUUBYXdRupKKAsLuo3UlFAWF3UbqSigLC7qN1JRQFhd1G6kooCwu6jdSUUBYpafeSXEt0HPyo+F+Wr26o44442YogUs25tven05FSiLuo3UlFImwu6jdSUUBYXdRupKKAsLuo3UlFAWF3UbqSigLC7qN1JRQFhd1G6kooCwu6jdSUUBYXdRupKKAsLuqjfW8lxe2ciDKxMzN/47V2q9xeLb3EERBZpm2r/ALNOPNze6VGJZ3UbqSikTYXdRupKKAsLuo3UlFAWF3UbqSigLC7qN1JRQFjT0XxFeaDceZbSfIfvxN9169G0/WNL8bWTW86L5u3c0D/eX/aVq8mp0czwyrJG5R1O5WVtrLXLWw0avvR92R00qsqfu/ZOl8TeCbvQ908Ba6sl/wCWm35k/wB7/wCKrmd1d/4b+IQk2W2qfK3Rblfut/vf/FVe1r4ZnXt1zokX78/MyL/qn/4F/D/6DXNHEypS5MR/4Eayw8Z+9Q/8BPMt1G6u3s/hberKyajKLNl+9Eo3N/8AE1ux6D4f8Moss/lb1/juW3Mf91f/AIla1njKUfdh7xKws5fF7p53pvh/UdWP+jWjuv8Az0Zdq/8AfTV1ul/DB22vqF3t/wCmUC/+zH/4mrWpfEqzt9yWVu9wy/dkk+RP/iq5LUvGmq6puD3DQI3/ACzg+T/7Ks74qr8PuxK5KMP7x33l+HvCY5MEUq/3vnl/+KrG1T4nBdyafbbv+mk//wAStef/AHmyaKtYOHxTlzSJdeXww901NS8Uanq2RcXb7D/BH8q/98rWX4b8SajZtO8F28WyXaqr93/vn7tFMjjjj3eWirltzbVrtUIRjy8pzXl8R3Wm/E64j2pf26zr/fi+Vv8Avn+L/wAdroI9W8PeKkVJTCz/AMKTrscf7rf/ABLV5RRXFPB0pe9D3ZHSsROPuy949G1L4Y28m57C5eBv+ecvzL/3197/ANCrktU8I6rpO4yWxliX/lrB861DpviTUdJ2rbXbqg/gb5l/75aur034nBtqX9pt/wBuD/4lv/iqj/aqX96JXLRn/dOC3Ubq9W2+HPFgz+4lnP8AwCX/AOKrE1L4Yn5n0+7/AOAT/wDxS/8AxNXDGQ+GfuyJlhJfFD3jhN1G6tDUvDuo6Tu+02joi/xr8yf99LWdXbGUZe9E5ZQlH4hd1G6koqibC7qt6XptxrF4ltbJud/++VX+81Rafp8+pXSW1um+V2+Va9SsbGw8C6K0s7qz/wAb/wAUjf3Vrlr4j2Xux+KR00cP7T3pfCLHHp/gPRGJbc5+838cz15nrGsXOtXz3Fw+5m+6v8KL/dWn69rlxr18bif5V+6ka/dRazqmhQ5Pfn8Uh1p+092Pwi7qN1JRXYcthd1G6kooCwu6jdSUUBYpXlxPb6jYGKV4vnbd5bbf7tdhpvj7V9P2h5VvE/uz/M3/AH196uXkmjjdEd1Vn+6vrUtTOEKkeWcTWMpR+E9N0/4iaZqCeXexm1z97zF3o3+f92p7jwfoevRefaFIt38dqy7f++fu15XUtvdT2ciyQSvA6/xI21q4JYPl96lLlOmOI5vdqx5jqtU+G+o2u57SRLxP7v3H/wDHq5e6s7mxk8u5gkgf+7Iu2uj034jajZ7UuAl6n+18rf8AfS11Fr420TWovIuwsGf+Wd2m5T/wL7tT7XEUvjjzB7KjP4Jcp5duo3V6dffD/StSTzbORrVm+ZWibejf8BrldS+H+qWO4xIt5Ev8UX3v++a3hi6U/tcplPDTic3uo3Us0Mlu7RyIyOv3lZdrCm12HNYXdRupKKAsLuo3UlFAWF3Ubqu6fod/qxxaW0kq/wB7btX/AL6rq9N+GMjbXv7lUX+5B8zf99VhVxFKl8UjWGHnP4YnD7q1dN8L6pq20wWj7P78nyL/AOPV6Cun+HvCYV5PJSUfxStvf/gK/wDxNZepfE6KPclhbNK39+X5V/75rk+s1av8GB0/VoQ/iyDS/hii7X1C7Z2/55wfKv8A301azXXh3wnuVDDFKP4UXfLXn2qeLNU1bcJrkpEf+WUXyL/9lWPR9Wq1f40w9rCH8KJ3epfFCRtyWFts/wBuf/4la5PUvEGoasf9Ju5JV/55/dX/AL5WqFFddPD0qXwxMJznU+KR+oXw2/5J34X/AOwXbf8Aota6Ra5v4bf8k78L/wDYLtv/AEWtdItfzrV/iS9WfsVL+Gh1FFFZmgUUUUAFFFFABRRRQAUUUUAFFFFABRRRQBz/AI8P/FDeIR/1Drj/ANFmvy3r9SPHg/4ofxF/2Drj/wBFmvy3r9Q4N+Cv6x/9uPiuIY+/S/7eCiiiv0g+PsFFFFAWCiiigLBRRRQFgooooCwUUUUBYKKKKAsFFFFAWCiiigLBRRRQFjP0uGSGS8Loy75WZd3etCobe6jumlCbv3bbW3VNVS3KlEKKKKkmwUUUUBYKKKKAsFFFFAWCiiigLBRRRQFgooooCwUUUUBYKKKKAsFV7izS4mgkJZWibcNtWKoX1xLDe2caPtR2bcu3rVRj73ulRiX6KKKkmwUUUUBYKKKKAsFFFOjjeZ1SNGdz91VXcxoCw2iuj03wDquobXkjWzib+Kdvm/75rqrH4e6Zp6eZeStdMv3vMbYn+f8AgVcU8XQh9o6YYacjze1s57yXy7eJ53/uxrurp9L+G+o3m03JSyT/AGvmb/vla6a68ZaHoMXkWirLt/gtE+X/AL6+7XM6l8SNRutyWyJZp/eX53/76asva4ir8EeX/Eaeyo0/jlzHUWvgvQ9Dj8+7Ky4/jun+X/vn7tX7X4xWXhkLb2cb3sC/8so12IP91q8hurye+l8y4ned/wC9I2WqKplgY1f40uYf1iVP+FHlPd7zxZD4+09vs9x9m+XbmL5ZYv8AeryPxJ4b1DRZ2e6LXETt8tz97P8Avf3WrLsdQuNNuVuLaVopV/iWvRvD/jS08QQ/Y9QRIp3Xayv9yT/P92slRlgfepR5olOccT8fxHmVFdv4m+Hrw7rrSwzp95rb+Jf93+9/u1xDKVZgRtZflZWr0qVWFWPNA4505QlyyCiiitzOwVnaTDJCLjzEK7pWZd1aNQ2t1HdB9mfkba26nH4SrE1FFFImwUUUUBYFZlbI+Vq29N8aavpe0JcmeJf+Wc/zr/8AFViUVE4Qqe7KJS5o/Cekab8TLS4+S/t3t2/56R/Ov/xVX5NB8PeKEaSDymc/M0lo21l/3l/+KWvKKdHI8Lq8bsjj7rK21hXFLBxj71KXKdSxEvhnHmO01T4Y3MO57C4S4X+4/wAjf/E/+g1zE2g6jDdJayWcyTu21FZev/Aq2NF8cazDNFAD9v3NtWOVdzH/AIF96vbPDuuaXpOmtcasBazMu6Vn+dE/2d3/ANjXJWxGIwkffjzGsKFKv8PunB6Lo9l4J0h7m5ceft/ey/8Asq1594k8RXHiK8aSTckCf6qL0X/4qvU/FWn6X46bzbeTyoE+59mfcv8AwJfu1wWpfDnUbXc9s6XiL/Cvyv8A98t/8VSwlWlzc9WXvlYilPl5YfCcnRUt1Zz2Mnl3ETwP/dkXbUVe37sjzLBRRRTCwUUUUBYKKKKAsUryzkuLu1kTbtiZmbdV2qt1efZ7i3i2bvObbu3fdq1Tl8JVgooopE2CiiigLFmx1S70199pcSwN/sNt3V1el/Ey8t9qXsCXS/34/kb/AOJri6KwnRpVfjiaQnKHwyPV4fEXh7xMix3Hlb2/5Z3abWX/AHW/+yqlqXwzsrgb7Cd7Vm/hb54//iq85t7eW6kEcETyu38KLlq7Xw34Z8RWpV0uzp0H3vLdt/8A4592vPnR+re9CfKdkJ+192cOYw9S8E6vpu4m2a4jX+OD5/8Ax371ZVnpt3fTeXb28sr/AHWVV+7Xvmk6hYaTCr6qiz7fvTs2xf8Avn/7Kr8njzwlqi+RbPDdS/dWNV8pv++v/id1cv8AaFWPu+y5v7xt9RpS+3ynjul/DO9uNr3kqWq/3V+dv/ia6SHwz4f8NxLLc+Uzf89Lp92f+A1o+IrPUdQDf2XerYKf4GXc3/ff/wBjXmOseHdYs5HlvYZZc/en3b1/76rWk5Yn458v90icI0PhhzHZ6h8SrCzXy7KB7ph8qt9xK5TUvHGr6luHn/ZYj/BB8v8A4996ufor0KeEpU/snHOtOp9oVmLMxJ3M38TUlFFdhhYKKKKAsFFFFAWP1C+G3/JPPC//AGC7b/0WK6Q9a5v4bf8AJPPC/wD2C7b/ANFiukPWv5rq/wASXqz9ip/Ah1FFFZlhRRRQAUUUUAFFFFABRRRQAUUUUAFFFFAGB47P/FDeIv8AsHXH/os1+WnFfqX4848D+Iv+wdcf+izX5Z1+ocGfBX9Y/wDtx8bxAvfh/wBvC8UcUlFfpB8pYXijikooCwvFHFJRQFheKOKSigLC8UcUlFAWF4o4pKKAsLxRxSUUBYXijikooCwvFHFJRQFheKOKSigLFezs/srzkvv819/3fu1Z4qlp94909wHAXy32rtq5VPm5veHJC8UcUlFSKwvFHFJRQFheKOKSigLC8UcUlFAWF4o4pKKAsLxRxSUUBYXijikooCwvFHFJRQFheKOKSigLC8UxvL3rvC7v4d1OqhfW8kl9Zuibo0Ztzf3aqMRpGhxRxSUVIrC8UcVp6b4Z1PVtrW9o7J/fk+Vf++mrq9N+F4+V7+73f7EH/wAU3/xNc9WvSpbyNoUZz+GJwS/M20Dc1bWl+DdU1TaUtWgiP8c/yL/8VXfbvDnhFePJinH9355f/iqw9S+KB+ZNPtP+2k//AMSv/wAVXL9Yq1f4MP8AwI19jCHxyLem/DOztxvv7h7hv7kfyL/8VV+TXPDnhdGjg8lXHy+XbLuZv95v/imrznUvEWo6xu+03buh/gX5U/75Ws2j6pOf8aYe0jT+CJ2+qfE64m3JYW626/8APST52/8Aif8A0KuU1DVrzVHzd3Ek/wDss3yr/wABqnRXXTowpfBEwnOdT4heKOKSitzOwvFHFJRQFheKOKSigLHX+GfH0+l7Le/zcWv3Vk/jT/4pa6jWPDemeMLVby0lRZyvyzx/df8A2W/zuryitHRdevNBufNtpNqt9+Jvuv8A71cFXDe9z0fdkdMKunLP3ojdW0e50O58i7h2N/Cy/df/AHWqjxXq+m65pfjaza0uIlWXbuaCT73+8rVyPibwLc6P5lxbbrqy+9/tp/vf/FVVPE80uSr7sgnh/d5oe9E5biq1jZ/Y1lG/fvfd92rFU9NvHvElZwF2Oyrtrvjzcpz8pd4o4pKKkVheKOKSigLC8UcUlFAWF4p0amR1REZnZtqqvemKpZlAG5m/hr03wb4TTRYf7Q1DC3GNyq33YV/+KrnrVo0I80jSnRlUlykvhPwzb+G7NtQvyq3WzczN92Ff/iq5Dxd4sfxBc+XFlLJG+RP7/wDtNUvjLxc+uTfZ7cstkjf9/W/vVy9YYejLm9vV+I1qzjy8kPhJ7S8nsZfMt5ZIH/vI22um034kahZ7Rcol6n+18jf99L/8TXJUV1TowqfHExi5U/hPVbXxpoWvR+RdgRM38F2q7f8Avr7tRah8O9K1JPNspGtc/MrRtvRv8/71eX1a0/VrzS332lzJB/sq3yt/wGuP6nKn71GfKdHtoy+OJt6p4B1TT9xjiW8i/vQfe/75rnZIzC7JIjI4+8rLtZa7LTfidcw7UvbdLgf89I/kb/4n/wBBro49e8PeKEWOcxM//PO7Xay/7rf/ABLVPtq1L+LDm/wh7GlU+CR5RxRxXo+pfDO0m3PYXD27f3JPnX/4quT1TwXq+l7i9s06f34PnX/4qumliaVT4ZGU6E4/ZMTijik+62DRXUY2IprWO4mikfdujbcu2puKz76aSO+skR9quzbv9r7tX6pr3Yj5ReKOKStnTfB+q6ptMds0SN/HL8i1nKcYe9KQRhKXwmPxSqpkdURGZm+6q16Jpvwxt4dr39y07f8APOL5V/76/wD2a0pNW8PeFUaOLyUlH/LOBd7t/vN/8VXE8ZH4aUeY6FhpfFP3TitN8B6rqW0mD7LF/en+X/x371dXp/w50yxTzL2V7ph8zbm2J/n/AIFWVqXxOnk+SwtliX/npL8zf981yeoa1e6s+bu5kn/2Wb5V/wCA1HJiqvxS5Ylfuafw+8elXHizw/4fjaK22Oy/8s7RP/Zvu1zGqfEq/utyWkSWaf3vvv8A/E/+O1x9FawwdKPvS94mVacvh90sXmoXGoS+ZczyTP8A3nbdUHFJRXbGPKc/KbOm+LtU0vaIrt3jX/lnL86/+Pfdrq9L+KEEm1L+2aJv+ekHzL/3zXndFc9TDUqvxRNYVJw2PWm0/wAN+LEZ4hC8rfxRNscf7y//ABVc/qnwxkj3PYXIlX/nnP8AK3/fVcOrFSpBZWH8S1vaX461fTdoM/2qL+5P83/j33q5fYVqX8Kf/gRrzwn8cTO1DQ77SW/0u0kiX+/t3L/3192qPFelab8SrC8Hl3sD2pPys330/wDiquXHhfQPEkbS23lqzf8ALS0bbt/3l+7T+tTp/wAaHKHsIy+CR5TxRxXY6l8M7233PZypeL/db5G/+JrlbzT7nTZdlzbywN/00XburshWhV+CRg6UqfxRIOKOKSitTOx+o3w2/wCSdeGP+wXbf+i1roq534bf8k68Mf8AYLtv/Ra10VfzXU/iS9WfrVP4EPooorMsKKKKACiiigAooooAKKKKACiiigAooooAwfHamTwV4gRAWZrCdVVe/wC7NfmD/wAI/qv/AEDLz/wHf/4mv1D8YXAtfCOtSkbhHYzPt/4A1fnj/wALSt/+fCT/AL7Wv0fhGdWMK/so82sT5fOoQk4c0jiv+Ef1X/oGXn/gO/8A8TR/wj+q/wDQMvP/AAHf/wCJrtf+FpW//PhJ/wB9rR/wtK3/AOfCT/vta/QvbYr+Q+c9lS/mOK/4R/Vf+gZef+A7/wDxNH/CP6r/ANAy8/8AAd//AImu1/4Wlb/8+En/AH2tH/C0rf8A58JP++1o9tiv5A9lS/mOK/4R/Vf+gZef+A7/APxNH/CP6r/0DLz/AMB3/wDia7X/AIWlb/8APhJ/32tH/C0rf/nwk/77Wj22K/kD2VL+Y4r/AIR/Vf8AoGXn/gO//wATR/wj+q/9Ay8/8B3/APia7X/haVv/AM+En/fa0f8AC0rf/nwk/wC+1o9tiv5A9lS/mOK/4R/Vf+gZef8AgO//AMTR/wAI/qv/AEDLz/wHf/4mu1/4Wlb/APPhJ/32tH/C0rf/AJ8JP++1o9tiv5A9lS/mOK/4R/Vf+gZef+A7/wDxNH/CP6r/ANAy8/8AAd//AImu1/4Wlb/8+En/AH2tH/C0rf8A58JP++1o9tiv5A9lS/mOK/4R/Vf+gZef+A7/APxNH/CP6r/0DLz/AMB3/wDia7X/AIWlb/8APhJ/32tH/C0rf/nwk/77Wj22K/kD2VL+Y4r/AIR/Vf8AoGXn/gO//wATR/wj+q/9Ay8/8B3/APia7X/haVv/AM+En/fa0f8AC0rf/nwk/wC+1o9tiv5A9lS/mOK/4R/Vf+gZef8AgO//AMTR/wAI/qv/AEDLz/wHf/4mu1/4Wlb/APPhJ/32tH/C0rf/AJ8JP++1o9tiv5A9lS/mOK/4R/Vf+gZef+A7/wDxNH/CP6r/ANAy8/8AAd//AImu1/4Wlb/8+En/AH2tH/C0rf8A58JP++1o9tiv5A9lS/mOHj8L6jCzldKu13tub/R35p//AAj+q/8AQMvP/Ad//ia6XSfihGst35mnTLulbbuetD/haVv/AM+En/fa1TqYq/wB7Kl/McV/wj+q/wDQMvP/AAHf/wCJo/4R/Vf+gZef+A7/APxNdr/wtK3/AOfCT/vtaP8AhaVv/wA+En/fa1PtsV/IHsqX8xxX/CP6r/0DLz/wHf8A+Jo/4R/Vf+gZef8AgO//AMTXa/8AC0rf/nwk/wC+1o/4Wlb/APPhJ/32tHtsV/IHsqX8xxX/AAj+q/8AQMvP/Ad//iaP+Ef1X/oGXn/gO/8A8TXa/wDC0rf/AJ8JP++1o/4Wlb/8+En/AH2tHtsV/IHsqX8xxX/CP6r/ANAy8/8AAd//AImj/hH9V/6Bl5/4Dv8A/E12v/C0rf8A58JP++1o/wCFpW//AD4Sf99rR7bFfyB7Kl/McV/wj+q/9Ay8/wDAd/8A4mj/AIR/Vf8AoGXn/gO//wATXa/8LSt/+fCT/vtaP+FpW/8Az4Sf99rR7bFfyB7Kl/McV/wj+q/9Ay8/8B3/APiaP+Ef1X/oGXn/AIDv/wDE12v/AAtK3/58JP8AvtaP+FpW/wDz4Sf99rR7bFfyB7Kl/McV/wAI/qv/AEDLz/wHf/4mj/hH9V/6Bl5/4Dv/APE12v8AwtK3/wCfCT/vtaP+FpW//PhJ/wB9rR7bFfyB7Kl/McV/wj+q/wDQMvP/AAHf/wCJo/4R/Vf+gZef+A7/APxNdr/wtK3/AOfCT/vtaP8AhaVv/wA+En/fa0e2xX8geypfzHFf8I/qv/QMvP8AwHf/AOJo/wCEf1X/AKBl5/4Dv/8AE12v/C0rf/nwk/77Wj/haVv/AM+En/fa0e2xX8geypfzHFf8I/qv/QMvP/Ad/wD4mmf2Lqf2yC2/sy73zfKrNEyr/wACZq7j/haVv/z4Sf8Afa1VvPiNBcTRSpYyK8e7arOu1qqNTEfyB7Kl/MM0v4Y3Em1r+4WBf+ecXzN/31/+1XQro/hzwqm+cQq/965be5/3V/8Aia4rUvHmq6huCSrap/dg+Vv++vvVz0khkdncli33mas/YVqv8WfL/hFzQh8ET0TVPidbQ7ksLdp2/vy/Kv8A3z97/wBBrlNS8Yarqm4SXJiib/lnF8i1iUV008NSpfDEznOcviCiiiuoysFFFFAWCiiigLBRRRQFgooooCwUUUUBYKKKKAsOjkeF1eNyjj5lZW2std74Z+In3bbVT/srcqv/AKF/8VXAUVhWowrx5ZlwcqfwnpfiLwHbasn2zTCkU7/NtX7kn/xNebzaXJo8zwS27W0u7cytWz4d8XXnh99gPn2bfegZv/Qf7tdR4f8AFmia5bTwX6CBjK21L5Pl/wCAt92uOMq+Gjyy96JvKEKvw+6ed0V6dqHw50zUE82ylNqzfMu1t6f5/wCBVymqeAdV0/cViW8iX+KD5m/75+9W9LF0p/aM5YecTnKKdJG8bsjhlZfvK1NrsMbBRRXf+B/Bv3NRv4/9qGJv/QmrCtWjSjzSLhTlUlyxJ/BPg9bNF1PUE2y/eiST+Bf7zf7VZHjbxgdWlays322a/fdf+Wrf/E1N448ZfbmfT7J/9HHyyyr/AB/7K/7NcVXLRoyqS9tV+I3nKMY8kAooor0TlsFFFFAWCiiigLBRRRQFjS03xFqOk7fs126J/cblf++WrrNL+KB+VNQtP+2sH/xLf/FVwNFc1TD0qvxRNYTnT+GR6xu8OeLgufIlnb+Fvkl/+KrG1T4Xj5n0+72/9Mp//il/+JrgK2dL8Yarpe0R3JlT+5P861y/VqtL+DP/AMCNeeFT44jpPBeqx3kdu9p85+429drf8Cro9L+F5+V9Qu/+2UH/AMU3/wATVC8+JU8z2bjTlaWJm3N5vy1map401XVNwe5aCI/8s4PkX/4qqlHFVPd+ELUY/wB47zy/DnhEZPkRSj+Jvnl/+KrI1T4oBdyafabv+ms//wASv/xVeffebJoqoYKHxTlzSJlWltH3TU1LxNqerbvtF2+w/wDLNPlX/vlay6KK7YwjH3YmD5pfEFFFFUKwUUUUBYKKKKAsFFFFAWCiiigLBT4biW1kWSCR4nH3Wjba1MooCx1Gl/ETVLHak5S9i/6a/K3/AH0tdVZ+PNH1aLyrxPs277yTpvQ/8C/+Kry2iuOeDpT+zym8as4nqV54D0bWI/Ps38jd917Z9yN/wH/4muX1T4d6nY7ng2XsS/8APP5W/wC+a5yzvrnT5fMtp5YH/vRttrqdN+Jl/b4S8iS8T+8vyP8A/E1h7LEUvglzF/up/FHlP0Y+HSOngDwyjAo40y2Vlb7w/dCuV+Mvi7W9KvPBnhfw5cjTdX8Waq+n/wBqtCJvsMMVrNcTSoj/ACNLsh2oHVly25lbbtbr/AtwLzwV4fnAKrJp9u4Vv9qIVQ+Inw30z4laXZW9/PeWF5p12moadqemyiK6srhNwWVGZWX7rMrK6srKzKytX891PjfqfpEPgRf8J6Jqvh+xlttS8RXnic+bvivL+3t4rlVwvyP9nSJG53YKovyt82771b1YPhTw3c+GLGWK81/VfEt1NL5r32rtDv6KAFSGKKJAu3+FB6tuat6oLCiiigAooooAKKKKACiiigAooooAKKKKAOf8d/8AIjeIv+wdcf8Aos1+Wg4r9TPHp/4obxD/ANg64/8ARZr8suK/U+Cvgr+sf/bj5XOo6wFopOKOK/Sj5rlFopOKOKA5RaKTijigOUWik4o4oDlFopOKOKA5RaKTijigOUWik4o4oDlFopOKOKA5RaKTijigOUWik4o4oDlI4bqO4ZxGd2xtrfLUtU7GzNm05Lq3mvuq3xVS5fslcotFJxRxUk8otFJxRxQHKLRScUcUByi0UnFHFAcotFJxRxQHKLRScUcUByi0UnFHFAcotFJxRxQHKLRScUcUByi1SurqSG+tYkP7t926rnFNaOOR1corMPutt+7VRK5R9FJxRxUk8otFJxRxQHKLRScUcUByi0UnFHFAcotFJxRxQHKLRScUcUByi0UnFHFAcotFJxRxQHKLRScUcUByi0UnFHFAcotRW91HdBjGdyq21qk4qpp9mbNJQ7ht77vlqtLFcpsafrF7pb5tLmWD/ZVvlb/gNdXpvxOuI9qX9sk6/wB+L5W/75+7/wCg1w/FHFc1XD0qvxxLTnH4T1mPWvD3ipFjn8ln+6qXK7HH+63/AMS1Z+pfDG2m3PZXLwN/cl+df8/99V5txXoXw5sdTV0vJLiVLBPuQN8yy/8AAW/hrz6lGWFjz0pnRCXtZcsolrw38J7+1m+26nbebbo37pU+ZX/2m/2apeOPGW7fp1hJ8v3ZpV/9BWu38QfGqCxl/s4xMz/dlntv4P8AZ21hf8U34u/54Szt/wAAl/8AimrhpTrSn7bFQ937JvKEOXkpSPJ6K77VPhePmfT7v/gE6/8Asy//ABNcnqXhvUdJ3G5tHVB/Gq7k/wC+lr3aVelV+GRwSozj8Rm0UnFHFdBlyi0UnFHFAcotFJxRxQHKLRScUcUByi0UnFHFAcotFJxRxQHKQXF4Le4gjKFvNbbu/u1YqvcWaXE0EhLK0Tbl2/xVPxT90rlFopOKOKRPKLRScUcUByi0UnFHFAcotFJxRxQHKLRScUcUByi0UnFHFAcotFJxRxQHKLRScUcUByi0UnFHFAcotFJxRxQHKfqP8Nv+SdeGP+wXbf8Aota6Kud+G3/JOvDH/YLtv/Ra10VfzNU/iS9WfplP4EPooorMsKKKKACiiigAooooAKKKKACiiigAooooA5/x5/yI3iL/ALB1x/6LNfllu9q/U74gc+B/EP8A2Drj/wBFNX5YV+p8FfBX9Y/+3HzWbx1gLu9qN3tSUV+mnz9hd3tRu9qSigLC7vajd7UlFAWF3e1G72pKKAsLu9qN3tSUUBYXd7UbvakooCwu72o3e1JRQFhd3tRu9qSigLC7vajd7UlFAWF3e1G72pKKAsVrG8N004dFXY+1dtWt3tUUNtHbs/ljG9tzc1JRLl+yFhd3tRu9qSigLC7vajd7UlFAWF3e1G72pKKAsLu9qN3tSUUBYXd7UbvakooCwu72o3e1JRQFhd3tRu9qSigLC7vajd7UlFAWF3e1G72pKKAsLu9qoXkLyalZuELIm7c392r1RSXUcM8UR3b3+7VRCxNu9qN3tSUVIWF3e1G72pKKAsLu9qN3tSUUBYXd7UbvakooCwu72o3e1JRQFhd3tRu9qSigLC7vajd7UlFAWF3e1G72pKKAsLu9qN3tSUUBYXd7UbvakooCwu72qrp94bxJS6KNjsvy1ZqO3t47dWEY2qW3NT90LEu72o3e1JXR+EfCcniC582UFLJG+dv7/wDsrWM5xpx5pFRhze7EseC/CJ1yb7Tcoy2SN/39b+7/ALtdD408XR6PD/Z2nlVuNu1mT7sK/wB3/eqXxd4qi8O2i6fYBFutm1VX7sK//FV5fJIZHZ3JZm+Zmb+KvPpQli5+1q/D9mJu+WEeWIM245PzMaN3tSUV6pzWNzS/GWq6XgR3DSxL/wAs5/nX/wCKrrdL+J1pNtS/tnt2/vxfOv8A8V/6FXm1FclTCUqvxRNVOUT1qTRfDnipGkgELP8A89LZtjj/AHl/+KWuf1T4Y3EO57C4S4X+5L8jf99fd/8AQa4iOR4XV0dkdfusrbcV0Ol+PtX03aGlW8i/uz/M3/fX3q5vq9aj/Cnzf4jS8JfFEyNQ0e90l9l3aSwf7TL8rf8AAvu1T3e1en6f8RtM1BPLvY2td33t670b/P8Au1NceD9B8QRefabEz/y0tHXb/wB8/dp/W5U/drQ5SfYxl8Ejyrd7Ubvauv1T4a6ha7ntJEvE/u/ceuXvLG40+Xy7mGWB/wC667a7YVIVfgkZSpSj8RBu9qN3tSUVsTYXd7UbvakooCwu72o3e1JRQFinfXUkN5Zoh2o7NuXb1+7V3d7Uxlj3rvC7v4d1OoCwu72o3e1JRQFhd3tRu9qSigLC7vajd7UlFAWF3e1G72pKKAsLu9qN3tSUUBYXd7UbvakooCwu72o3e1JRQFhd3tRu9qSigLC7vajd7UlFAWF3e1G72pKKAsfqR8Nv+SeeF/8AsF23/osV0g6Gub+G3/JPPC//AGC7b/0WK6QdDX8x1P4kvVn6FH4EOooorMsKKKKACiiigAooooAKKKKACiiigAooooAwPiB/yI/iH/sHXH/opq/LCv1P+IH/ACI/iH/sHXH/AKKavywr9V4I+Cv6x/8Abj57NVzOAUUUV+m2PC5QoooosHKFFFFFg5QoooosHKFFFFFg5QoooosHKFFFFFg5QoooosHKFFFFFg5QoooosHKUNJaRmut5f/W/Luq/UcNxHcbvLfdsba1SVUviHYKKKKmwuUKKKKLByhRRRRYOUKKKKLByhRRRRYOUKKKKLByhRRRRYOUKKKKLByhRRRRYOUKr3Fn511BPv2+V/Dt+9ViqdxePDe28AA2yfeqo+QcpcoorR/4R3VW0htVGmXv9lD/l98h/J64+/tx1+X/erKU4Q+MrkM6irup6NeaM9ql7D5LXNulzF86tmJxlG+X2qSw0C/1PTNS1G2tzLaacEe5dWH7tXOF+X7zfN/dqfaU+Xm5vdDkM6iiitbE8oUYqaaynt7aG4lt5Irefd5MroyrJtba21u+1qs/2Hff2F/bPk/8AEu+0/Y/P3j/W7N+Nu7PT+LbtrLnhHeRXIUKKKK1sTyhRRWjB4b1e702XUrfS72bTo92+7S3cxJt+9ufbgVnKcYfGPkM6iiitLC5QoooosHKFFFFFg5QoooosHKFUNHaRoZfML/61tu6r9anhXQ38VXbJA+23jbbLLt6f7P8AvVLmoQlKRUYc3uljwr4Xl8RXnO5LRP8AWy/+yr/tV3PiTxFbeE9PSyskRbjbtRF+7Gv95qfrmtWfgvSora0jTz9u2KL/ANmavLLq6lvLh553MsrtuZm/iryoQljJ88/gNv4UeWPxDZppLiV5ZXLu7bmZv4qZRRXr2OflCiiiiwcoUUUUWDlCiiiiwcoVLb3U9nKskErwOP4kba1RUVPKHKdXpfxG1OzwlyEvU/2vlb/vpa6iz8caJrUXkXiLBu/5Z3Kbk/76/wDiq8sorkng6U/ej7pvGconqN98P9I1RPNspGt2b7rRNvRv+A1ymqfD3VbHc8SJeRD+KJvm/wC+f/iaw7HVLvTX32lxJA3/AEzbburqdN+Jl5b7UvYEul/56R/I3/xNYeyxNL4Jc0R+5L4jj54JLeQxyxtC6/eV1w1Mr1aHxJ4e8TIsVx5au3/LO7Xay/7rf/ZVU1L4Z2V0u+yne1b+63zp/wDFVSxkY+7Wjyi9j/KeaUVval4J1fS9xNv9pT+/B8//AI796sJlKlgw2sK74ThU96EjKUOX4ihfW8k15Zui7lRm3N/d+7V6oLi8S3mgjcHdK21dtT1rL4RWCiiipsLlCiiiiwcoUUUUWDlCiiiiwcoUUUUWDlCiiiiwcoUUUUWDlCiiiiwcoUUUUWDlCiiiiwcp+pHw3/5J54X/AOwXbf8AosV0n8Vc38N/+SeeF/8AsF23/osVc8VeM9A8D6cNR8Sa5pvh/Ti6xLd6rdpbRF2+6u92Vd3yn5fav5gq/wASXqz7yOyNqiszw74k0nxbpMGq6HqdnrOl3G4w32n3CTwS4JDbXQlW5BX/AIDUeveK9L8Mz6RDqd19nk1e9XTrIeU7+bcMjuqfKrY+WJ23NhflqCjXooooAKKKKACiiigAooooAKKKKACiiigDE8ZW/wBq8I65BnHm2MybvT5Gr86f+FV/9RX/AMl//sq/RPx1I8XgnxA6nEi2E7K39392a/MP/hLNY/6CM/8A31X6ZwdCtKFf2UuXWP6njZhy3jzHU/8ACq/+or/5L/8A2VH/AAqv/qK/+S//ANlXLf8ACWax/wBBGf8A76o/4SzWP+gjP/31X6L7PF/znk+5/KdT/wAKr/6iv/kv/wDZUf8ACq/+or/5L/8A2Vct/wAJZrH/AEEZ/wDvqj/hLNY/6CM//fVHs8X/ADh7n8p1P/Cq/wDqK/8Akv8A/ZUf8Kr/AOor/wCS/wD9lXLf8JZrH/QRn/76o/4SzWP+gjP/AN9Uezxf84e5/KdT/wAKr/6iv/kv/wDZUf8ACq/+or/5L/8A2Vct/wAJZrH/AEEZ/wDvqj/hLNY/6CM//fVHs8X/ADh7n8p1P/Cq/wDqK/8Akv8A/ZUf8Kr/AOor/wCS/wD9lXLf8JZrH/QRn/76o/4SzWP+gjP/AN9Uezxf84e5/KdT/wAKr/6iv/kv/wDZUf8ACq/+or/5L/8A2Vct/wAJZrH/AEEZ/wDvqj/hLNY/6CM//fVHs8X/ADh7n8p1P/Cq/wDqK/8Akv8A/ZUf8Kr/AOor/wCS/wD9lXLf8JZrH/QRn/76o/4SzWP+gjP/AN9Uezxf84e5/KdT/wAKr/6iv/kv/wDZUf8ACq/+or/5L/8A2Vct/wAJZrH/AEEZ/wDvqj/hLNY/6CM//fVHs8X/ADh7n8p1P/Cq/wDqK/8Akv8A/ZUf8Kr/AOor/wCS/wD9lXLf8JZrH/QRn/76o/4SzWP+gjP/AN9Uezxf84e5/KdT/wAKr/6iv/kv/wDZUf8ACq/+or/5L/8A2Vct/wAJZrH/AEEZ/wDvqj/hLNY/6CM//fVHs8X/ADh7n8pvaf8AB97Vp9+qr877l22//wBlVv8A4VX/ANRX/wAl/wD7KuNs/HGsXnm/6fOux9v3+tWf+Es1j/oIz/8AfVU6eL5vemHufynU/wDCq/8AqK/+S/8A9lR/wqv/AKiv/kv/APZVy3/CWax/0EZ/++qP+Es1j/oIz/8AfVT7PF/zh7n8p1P/AAqv/qK/+S//ANlR/wAKr/6iv/kv/wDZVy3/AAlmsf8AQRn/AO+qP+Es1j/oIz/99Uezxf8AOHufynU/8Kr/AOor/wCS/wD9lR/wqv8A6iv/AJL/AP2Vct/wlmsf9BGf/vqj/hLNY/6CM/8A31R7PF/zh7n8p1P/AAqv/qK/+S//ANlR/wAKr/6iv/kv/wDZVy3/AAlmsf8AQRn/AO+qP+Es1j/oIz/99Uezxf8AOHufynU/8Kr/AOor/wCS/wD9lR/wqv8A6iv/AJL/AP2Vct/wlmsf9BGf/vqj/hLNY/6CM/8A31R7PF/zh7n8p1P/AAqv/qK/+S//ANlR/wAKr/6iv/kv/wDZVy3/AAlmsf8AQRn/AO+qP+Es1j/oIz/99Uezxf8AOHufynU/8Kr/AOor/wCS/wD9lR/wqv8A6iv/AJL/AP2Vct/wlmsf9BGf/vqj/hLNY/6CM/8A31R7PF/zh7n8p1P/AAqv/qK/+S//ANlR/wAKr/6iv/kv/wDZVy3/AAlmsf8AQRn/AO+qP+Es1j/oIz/99Uezxf8AOHufynU/8Kr/AOor/wCS/wD9lR/wqv8A6iv/AJL/AP2Vct/wlmsf9BGf/vqj/hLNY/6CM/8A31R7PF/zh7n8p1P/AAqv/qK/+S//ANlWN4o+H8eg2aX5vPtDo6oq+Vt27v8AgVZ//CWax/0EZ/8AvqsnWNa1PUr6zjuLueeAbmZWbcu6tqdLFc+s/dJfJ9mIv417h5M0fxC/4SPEn/CDf2RsW6z/AKKbb7Ls+z+mfN+Xyuu/+H+KvDqKjE4V4i1pdJR/8C/9uFCXKe7alaSXFjpJ1LSLZPDKeFY3m1aezHmCX7N+6VLgrw+/YqoDzub5WrhtAvRq/wAPvFqXVrp7Np9patazpYQxzo32qJGbzQiuWZflbLfNXBVvyeL2XQbjSbLTLHTYroRC7nt/NaWdUbcqs0rsF5+b5FHzKtcMcBKgopLm96P/AJK7/wDkxt7TmPSbzR9JtfB0Dw6Ne6hpM2hq7XVjocUypc7MtK96Jd6MkqsrJ90BduO9YPiTSr6z8J6RJoWiQ3GhzaWk15qcWnJcsszbvO3TFGaNg3y7dwxivNaK0p5fKnLmlU5ve/l/r3v7xMqnN9k9V17U9Z1z4WeHp7LTra9tYkvY76W10m3dbXDqy7mWL9y2xlbcu3d96q934Z1S++DVvfy6A6TQagrJdRaasbm0+z7t7OiKzpu/jbP+9XmVFXHAcitCUY+9zfD/APbB7Tm+I9W+zaX/AMId/wAJl9hsN39nf2T9k8pNn9obtnm7Nu3Pk/vfu9f++q0bzR9JtfB8EkOjX2oaVNoYdrqy0OKZUudmTK96Jd6MkqsCn3QF24/irxiisp5c3tU+1+Hb/t3+YPaf3Rfxr1Dx7pOtatcaXqmhxTy+HYNIiW1urV28q2RYdsyO/wB1H3b8hmyc+9eXUV31qE6lSNSH2f8A24zj7seUX8aPxpKK7iLC/jR+NJRQFhfxo/GkooCwv40fjSUUBYlhWNpkEkhjiLfNIq7sLXo1reaf4D8NKls8c7TMzwrG27zP9pq80qvY3xvomLDbsfZt3bq5a2H9vv8ACWvdNC+vp9Su3uLiQyyufmZqg/GkoreMeX3YkWF/Gj8aSirCwv40fjSUUBYX8aPxpKKAsL+NH40lFAWF/Gj8aSigLC/jR+NJRQFhfxo/GkooCwv41oabr1/o5X7JdyxL/c3bl/75rOoqJRjKPLKIWO+034pOu1L+0D/7cHyt/wB8t/8AFVuLeeG/Fi4c28sp/hkXZL/3196vJaK4J4GHxQ92RpGcvtHf6p8I7S8vIJ7bUJbdY23eXJFv/wDZlo/4VX/1Ff8AyX/+yrhZPFmr6bNZ29vqE6ROzKy791aP/CWax/0EZ/8Avqj2OLjH4yvc/lOp/wCFV/8AUV/8l/8A7Kj/AIVX/wBRX/yX/wDsq5b/AISzWP8AoIz/APfVH/CWax/0EZ/++qn2eL/nD3P5Tqf+FV/9RX/yX/8AsqP+FV/9RX/yX/8Asq5b/hLNY/6CM/8A31R/wlmsf9BGf/vqj2eL/nD3P5Tqf+FV/wDUV/8AJf8A+yo/4VX/ANRX/wAl/wD7KuW/4SzWP+gjP/31R/wlmsf9BGf/AL6o9ni/5w9z+U6n/hVf/UV/8l//ALKj/hVf/UV/8l//ALKuW/4SzWP+gjP/AN9Uf8JZrH/QRn/76o9ni/5w9z+U6n/hVf8A1Ff/ACX/APsqP+FV/wDUV/8AJf8A+yrlv+Es1j/oIz/99Uf8JZrH/QRn/wC+qPZ4v+cPc/lOp/4VX/1Ff/Jf/wCyo/4VX/1Ff/Jf/wCyrlv+Es1j/oIz/wDfVH/CWax/0EZ/++qPZ4v+cPc/lOp/4VX/ANRX/wAl/wD7Kj/hVf8A1Ff/ACX/APsq5b/hLNY/6CM//fVH/CWax/0EZ/8Avqj2eL/nD3P5Tqf+FV/9RX/yX/8AsqP+FV/9RX/yX/8Asq5b/hLNY/6CM/8A31R/wlmsf9BGf/vqj2eL/nD3P5Tqf+FV/wDUV/8AJf8A+yo/4VX/ANRX/wAl/wD7KuW/4SzWP+gjP/31R/wlmsf9BGf/AL6o9ni/5w9z+U6n/hVf/UV/8l//ALKj/hVf/UV/8l//ALKuW/4SzWP+gjP/AN9Uf8JZrH/QRn/76o9ni/5w9z+U/TrwHa/Y/A/h6Dfv8rTrdN23bu2xivN/2l4dSuLf4ax6TdW1jqbeMrLybm8tmuIkbyLj5niV0Z1/2Vdf96vRPh3I83w/8MyOSzvptszM38X7sV0Z6V/OM/jl6s+uWyPkPQ/Fb+B/DOm3uqaw3h/VLX4nSv45dbj7NZ27TRT7WONuy0l3Wjp5pb767mZ8msbxX4907xppcWr6l4yubDwr/wALbWK31uW+NsttZNo7MvkTy/6qJt7Mrpt/1u9G+ZWr7WoqBnyxY65q2n+CvFPizw9r+sap4L8JeKotS0q9n1O4vf7S0hYYF1JPPd2a5hRnu2iZmf5ol2t8q7fYvgk2o6t4Wu/FOo313cP4lvZdXtLe5mZ0tbJ+LOJEJwn7lYnZVx87vmtzx94Di+IukDSrzVtSsNJkbbfWOntEi6jAfvW8rsjOqMPlbymRtrMN1dLb20dpAkEEaRQRqqIiLtVFX7qqtAElFFFABRRRQAUUUUAFFFFABRRRQBgfEA58D+If+wdcf+imr8rq/VHx9/yI3iH/ALB1x/6Lavyur9X4J+Cv6x/9uPGx61iFFFFfpx5NgooooCwUUUUBYKKKKAsFFFFAWCiiigLBRRRQFgooooCwUUUUBYKKKKAsQW9rHa+Zsz87bm3VPVDSZnmW43uz4lZV3fw1fqpR973gsFFFFSFgooooCwUUUUBYKKKKAsFFFFAWCiiigLBRRRQFgooooCwUUUUBYKia4jjmSIn53+6tS1Tms3mvoJwV2x7ty0Ll+0Fi5RRRQFgooooCwUUUUBYKKKKAsFFFFAWCiiigLBRRRQFgooooCwUUUUBYKKKKAsFQWtrHaoyR52s275qnqho8zzW8pkdnYSsvzVXL7pVi/RRRUk2CiiigLBRRRQFgooooCwUUUUBYKKKKAsFFFFAWCiiigLBRRRQFgooooCwxoUkdS6BmX7rN2p9UNQheS9snRGZUZtzen3av1UohYKKKKkLBRRRQFgooooCwUUUUBYKKKKAsFFFFAWCiiigLBRRRQFgooooCwUUUUBY/Un4a/wDJO/C//YLtv/Ra10v8Vc18Nf8Aknfhf/sF23/ota6X+Kv5eqfxJerPrY7IdRRRWZQUUUUAFFFFABRRRQAUUUUAFFFFABRRRQBz/j//AJEfxDz/AMw64/8ARbV+V9fq54m0yTW/D2qafGyxy3VtJbqX+6rOhHzf99V8b/8ADC3i3/oO6N/31J/8RX6HwpmmEwEKqxc+Xm5Tz8VSnUceWJ810V9Kf8MK+Lv+g7o3/fUn/wARR/wwr4u/6Dujf99Sf/EV+gf6x5T/AM/l90jz/qtX+U+a6K+lP+GFfF3/AEHdG/76k/8AiKP+GFfF3/Qd0b/vqT/4ij/WPKf+fy+6QfVav8p810V9Kf8ADCvi7/oO6N/31J/8RR/wwr4u/wCg7o3/AH1J/wDEUf6x5T/z+X3SD6rV/lPmuivpT/hhXxd/0HdG/wC+pP8A4ij/AIYV8Xf9B3Rv++pP/iKP9Y8p/wCfy+6QfVav8p810V9Kf8MK+Lv+g7o3/fUn/wARR/wwr4u/6Dujf99Sf/EUf6x5T/z+X3SD6rV/lPmuivpT/hhXxd/0HdG/76k/+Io/4YV8Xf8AQd0b/vqT/wCIo/1jyn/n8vukH1Wr/KfNdFfSn/DCvi7/AKDujf8AfUn/AMRR/wAMK+Lv+g7o3/fUn/xFH+seU/8AP5fdIPqtX+U+a6K+lP8AhhXxd/0HdG/76k/+Io/4YV8Xf9B3Rv8AvqT/AOIo/wBY8p/5/L7pB9Vq/wAp810V9Kf8MK+Lv+g7o3/fUn/xFH/DCvi7/oO6N/31J/8AEUf6x5T/AM/l90g+q1f5T5ror6U/4YV8Xf8AQd0b/vqT/wCIo/4YV8Xf9B3Rv++pP/iKP9Y8p/5/L7pB9Vq/ynzRHMk27Y4bDbTtan19Eab+wX4xtfP8zXtE+d9y7Wm/+Iq5/wAMK+Lv+g7o3/fUn/xFD4kyj/n8vukH1Wr/ACnzXRX0p/wwr4u/6Dujf99Sf/EUf8MK+Lv+g7o3/fUn/wARR/rHlP8Az+X3SD6rV/lPmuivpT/hhXxd/wBB3Rv++pP/AIij/hhXxd/0HdG/76k/+Io/1jyn/n8vukH1Wr/KfNdFfSn/AAwr4u/6Dujf99Sf/EUf8MK+Lv8AoO6N/wB9Sf8AxFH+seU/8/l90g+q1f5T5ror6U/4YV8Xf9B3Rv8AvqT/AOIo/wCGFfF3/Qd0b/vqT/4ij/WPKf8An8vukH1Wr/KfNdFfSn/DCvi7/oO6N/31J/8AEUf8MK+Lv+g7o3/fUn/xFH+seU/8/l90g+q1f5T5ror6U/4YV8Xf9B3Rv++pP/iKP+GFfF3/AEHdG/76k/8AiKP9Y8p/5/L7pB9Vq/ynzXRX0p/wwr4u/wCg7o3/AH1J/wDEUf8ADCvi7/oO6N/31J/8RR/rHlP/AD+X3SD6rV/lPmuivpT/AIYV8Xf9B3Rv++pP/iKP+GFfF3/Qd0b/AL6k/wDiKP8AWPKf+fy+6QfVav8AKfNdFfSn/DCvi7/oO6N/31J/8RR/wwr4u/6Dujf99Sf/ABFH+seU/wDP5fdIPqtX+U+a6pzXjx30EARdsqt81fUH/DCvi7/oO6N/31J/8RUbfsIeKmlWQ65opkX7rfvOP/HKFxJlH/P5fdIPqtX+U+b6K+lP+GFfF3/Qd0b/AL6k/wDiKP8AhhXxd/0HdG/76k/+Io/1jyn/AJ/L7pB9Vq/ynzXRX0p/wwr4u/6Dujf99Sf/ABFH/DCvi7/oO6N/31J/8RR/rHlP/P5fdIPqtX+U+a6K+lP+GFfF3/Qd0b/vqT/4ij/hhXxd/wBB3Rv++pP/AIij/WPKf+fy+6QfVav8p810V9Kf8MK+Lv8AoO6N/wB9Sf8AxFH/AAwr4u/6Dujf99Sf/EUf6x5T/wA/l90g+q1f5T5ror6U/wCGFfF3/Qd0b/vqT/4ij/hhXxd/0HdG/wC+pP8A4ij/AFjyn/n8vukH1Wr/ACnzXRX0p/wwr4u/6Dujf99Sf/EUf8MK+Lv+g7o3/fUn/wARR/rHlP8Az+X3SD6rV/lPmuivpT/hhXxd/wBB3Rv++pP/AIij/hhXxd/0HdG/76k/+Io/1jyn/n8vukH1Wr/KfNdFfSn/AAwr4u/6Dujf99Sf/EUf8MK+Lv8AoO6N/wB9Sf8AxFH+seU/8/l90g+q1f5T5ror6U/4YV8Xf9B3Rv8AvqT/AOIo/wCGFfF3/Qd0b/vqT/4ij/WPKf8An8vukH1Wr/KfNdFfSn/DCvi7/oO6N/31J/8AEUf8MK+Lv+g7o3/fUn/xFH+seU/8/l90g+q1f5T5rpkcyTLmN1dfu/K1fS//AAwr4u/6Dujf99Sf/EVT0v8AYJ8ZWcLpJr2hszOzfK03/wARR/rJk/8Az+X3SD6rV/lPneivpT/hhXxd/wBB3Rv++pP/AIij/hhXxd/0HdG/76k/+Io/1jyn/n8vukH1Wr/KfNdFfSn/AAwr4u/6Dujf99Sf/EUf8MK+Lv8AoO6N/wB9Sf8AxFH+seU/8/l90g+q1f5T5ror6U/4YV8Xf9B3Rv8AvqT/AOIo/wCGFfF3/Qd0b/vqT/4ij/WPKf8An8vukH1Wr/KfNdFfSn/DCvi7/oO6N/31J/8AEUf8MK+Lv+g7o3/fUn/xFH+seU/8/l90g+q1f5T5ror6U/4YV8Xf9B3Rv++pP/iKP+GFfF3/AEHdG/76k/8AiKP9Y8p/5/L7pB9Vq/ynzXRX0p/wwr4u/wCg7o3/AH1J/wDEUf8ADCvi7/oO6N/31J/8RR/rHlP/AD+X3SD6rV/lPmuivpT/AIYV8Xf9B3Rv++pP/iKP+GFfF3/Qd0b/AL6k/wDiKP8AWPKf+fy+6QfVav8AKfNdFfSn/DCvi7/oO6N/31J/8RR/wwr4u/6Dujf99Sf/ABFH+seU/wDP5fdIPqtX+U+a6K+lP+GFfF3/AEHdG/76k/8AiKP+GFfF3/Qd0b/vqT/4ij/WPKf+fy+6QfVav8p810V9Kf8ADCvi7/oO6N/31J/8RR/wwr4u/wCg7o3/AH1J/wDEUf6x5T/z+X3SD6rV/lPmSa6S3lijf70jbRU9fRdx+wT4suJoJDr+jq0bbl/1nP8A45Vn/hhXxd/0HdG/76k/+Io/1kyf/n8vukH1Wr/KfNdFfSn/AAwr4u/6Dujf99Sf/EVla7+xz4i8PWT3NzrmllEdYsJ5jMWK7vl4/u0LiPKX/wAvl/5MH1ar/KeAUV9H2v7Dviu8top4tf0Z4pEV0bdN8yt/wCpf+GFfF3/Qd0b/AL6k/wDiKP8AWPKf+fy+6QfVav8AKfNdFfRd9+xL4n02HzbnxFosSblTc3nfeP3V+5Sah+xH4usRAf7V064Msqx/uEkfZu/ib5PlWhcR5S/+Xy/8mD6tV/lPnWivpT/hhXxd/wBB3Rv++pP/AIij/hhXxd/0HdG/76k/+Io/1jyn/n8vukH1Wr/KfNdFfSn/AAwr4u/6Dujf99Sf/EVXuv2JfE9nJBHP4i0VHuH2RL+++dv++KP9Y8p/5/L7pB9Vq/ynznRX0p/wwr4u/wCg7o3/AH1J/wDEUf8ADCvi7/oO6N/31J/8RR/rHlP/AD+X3SD6rV/lPmuivorUv2JfFWl6fcXkmt6S6QozsE8xm2r/AMAp9j+xD4p1Cyhuote0bypkV13eZ91v+AUf6x5T/wA/l/5MH1ar/KfOVFfQGgfsb+IvElvNLZ6/pOyGVom3+Zyy9/udKF/Y08TNf6hax6xpsstkivLsErZ3LuULx96n/rFlX/P5f+TB9Wq/ynz/AEV9G2f7Dvi68tYp/wC2dLh8xVbZKJFcezLs+9U//DCvi7/oO6N/31J/8RS/1jyn/n8vukH1Wr/KfNdFfSn/AAwt4u/6Dujf99Sf/EVRuf2LfE1nqVlYSa5pfn3m/wAoqJdvyrubdxSfEeUr/l8v/JivqtX+U+w/hr/yTvwx/wBgu2/9FrXSgcGsrwnpEmg+FtH02V0eWys4bZ3T7pKIqsy/lWsOlfz/AFGpTbXc9xbC0UUVJQUUUUAFFFFABRRRQAUUUUAFFFFABRRRQAUUUUAFFFFABRRRQAUUUUAFFFFABRRRQAUUUUAFFFFABRRRQAUUUUAFFFFABRRRQAUUUUAFFFFABRRRQAUUUUAFFFFABRRRQAUUUUAFFFFABRRRQAUUUUAFFFFABRRRQAUUUUAFFFFABRRRQAUUUUAFFFFABRRRQAUUUUAFFFFABRRRQAUUUUAFFFFABRRRQAUUUUAFFFFABRRRQAUUUUAFFFFABRRRQAUUUUAFFFFABXIXEY17xw9m432tgjSyr/CXdFVV/wC+d1dfXn3hPw5pviptav8AU7Rbq5/tCWLeXYYVduBwaANrwLM9vZ3Wjyvun02Zovm/iib5kb/vmoLW81jxVNdT2F+mk6dDK0MTLbrK8zL95mzwq1BYaVa+GvHwtNOi+z21xYtJJHuLAsrcHmrnw/O3Tb+Efcgv540HoN5P9aAM3x5Y6n/YtkZNTX5JokdUt12u+/5X9v8AdrR1a61TQbXSY31FryWfUoonlaBEyjfw7f8A2an/ABA/5AkH/X7B/wCh0njn/mA/9hWH/wBmoAs6fqVynijUNMupfNRkW4tflVdqfdZePvfNSaRqV5q2r6y8cirY2zfZYY2X5TKv32b+L/Zql40c2Gq6Hew/LcLcSQbv7yFDwfyqjuax+E7TQO0cz2vmNIDzuZvmP/jxoANc1TVfDMX2yXxFaXjo679P8lE3ru+ZV+bdTvGNnf3GuaHJBqbW6TXGIY/JRvJbZ97/AGv+BUzxrounaN4JnNpYW0UmyIeaIhv+8v8AF1rS8S/8hTwt/wBfX/slAEet65c6S9hpJ1SCK9mRnl1G6VUVEH91fu7v/iaZoviGaHX4NNl1i11yC5RmSeDYrxsv8LKny7cUuv20Mnj/AEdZYIp0mtJQ6zIHB2nI610VrpNhbSGaGwtoZU+7JHEARQBamhS4heJxuR1ZW/3a4fSdWk0fwFqUDt/pWnPLaL/vbtqf+hLXeV5nro2+OZLIcW9xfWkki/3jtP8AhQBreF7EeF/EcmnH5YrmximVv9tPlf8A+KpuhzSx+GvEGuRnZcXbzzxSbd21UVlT/wBBpPiXO9hJpd5CdtxsuI93sYmrQECWvw12Rjav9mt/6BQBV1bxBqdr4b8PXdtIHvLqWBJdyqqy7l+Zfu/Lub+7Ul/d654cvLC5u9RjvrS5uFt5YBbqnlbvusrdf++qpaj/AMi14M/6+rT/ANBrV8f/APIN0/8A7CFv/wChUAP1TUtR1HXG0jTJksvJiE1xdMm9k3fdVVPesi4h1G18beHob+5S9UfaGiuVi2Mfk+ZWVflrRsGMXxD1VF4WSzhkb6jiofEFw3/Cw/DcXGwRXD49yp/woAnkvtU1/V720067TTbOxZY5bnylleV8ZKqrfKAtO0/UNTsdYbR9RuUunmhaW1vEiVGbb95WX7u5aZ4WPleJPE8C8RrcpIB/tMg3fypbo+f8RrFG5WGweRPYs2DQBDa+Jrz/AIQm4uZX3atC72rcLzPu2r8v3f4lqP8A4SS9/wCEJ+0eYq6v5v2LdtX/AF+/Z937v+1We/yeOJrBeLV9TScp/t+QzZ/NRS/8zv8AYP8Al2/tL7Rs/wBv7Puz+dAGpqGq6hceIV0aLVItM2Qo6zvErvcsf7qn5a6PS4bq3so47y5F3cDdunVNm/8A4DTNU0Wx1oR217ax3EbdC4+ZP909qyPAMkjaXcW8kryrBeS28bSHLBFbgZoA6WiiigAooooAKKKKACiiigD/2Q=="/>
          <p:cNvSpPr>
            <a:spLocks noChangeAspect="1" noChangeArrowheads="1"/>
          </p:cNvSpPr>
          <p:nvPr/>
        </p:nvSpPr>
        <p:spPr bwMode="auto">
          <a:xfrm>
            <a:off x="31750" y="-84138"/>
            <a:ext cx="29718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2463" y="1811009"/>
            <a:ext cx="2708608" cy="2206656"/>
            <a:chOff x="4072463" y="1811009"/>
            <a:chExt cx="2708608" cy="2206656"/>
          </a:xfrm>
        </p:grpSpPr>
        <p:grpSp>
          <p:nvGrpSpPr>
            <p:cNvPr id="34" name="Group 33"/>
            <p:cNvGrpSpPr/>
            <p:nvPr/>
          </p:nvGrpSpPr>
          <p:grpSpPr>
            <a:xfrm>
              <a:off x="4072463" y="1811009"/>
              <a:ext cx="2708607" cy="2206656"/>
              <a:chOff x="4136631" y="1843093"/>
              <a:chExt cx="2708607" cy="2206656"/>
            </a:xfrm>
          </p:grpSpPr>
          <p:pic>
            <p:nvPicPr>
              <p:cNvPr id="35" name="Picture 4" descr="https://miro.medium.com/max/989/1*WPu2ummQpcFItDRlPqX79A.jpe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1843093"/>
                <a:ext cx="2708607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4762209" y="3772750"/>
                <a:ext cx="14574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8"/>
                  </a:rPr>
                  <a:t>Octoverse</a:t>
                </a:r>
                <a:endParaRPr lang="en-US" sz="1200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0305" y="1829953"/>
              <a:ext cx="2700766" cy="186787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973015" y="1806520"/>
            <a:ext cx="1866864" cy="2255873"/>
            <a:chOff x="6973015" y="1806520"/>
            <a:chExt cx="1866864" cy="2255873"/>
          </a:xfrm>
        </p:grpSpPr>
        <p:grpSp>
          <p:nvGrpSpPr>
            <p:cNvPr id="37" name="Group 36"/>
            <p:cNvGrpSpPr/>
            <p:nvPr/>
          </p:nvGrpSpPr>
          <p:grpSpPr>
            <a:xfrm>
              <a:off x="6976893" y="1811008"/>
              <a:ext cx="1862402" cy="2251385"/>
              <a:chOff x="7041061" y="1843092"/>
              <a:chExt cx="1862402" cy="2251385"/>
            </a:xfrm>
          </p:grpSpPr>
          <p:pic>
            <p:nvPicPr>
              <p:cNvPr id="38" name="Picture 6" descr="https://miro.medium.com/max/855/1*HbpxooExwK4W7lAP7Vwt3w.jpe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1061" y="1843092"/>
                <a:ext cx="1862402" cy="1873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7098465" y="3817478"/>
                <a:ext cx="174759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err="1" smtClean="0">
                    <a:effectLst/>
                    <a:latin typeface="medium-content-sans-serif-font"/>
                    <a:hlinkClick r:id="rId5"/>
                  </a:rPr>
                  <a:t>StackOverflow</a:t>
                </a:r>
                <a:endParaRPr lang="en-US" sz="1200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3015" y="1806520"/>
              <a:ext cx="1866864" cy="1877781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906" y="2830189"/>
            <a:ext cx="2644698" cy="174999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213888" y="4245416"/>
            <a:ext cx="4762778" cy="2498841"/>
            <a:chOff x="7213888" y="4245416"/>
            <a:chExt cx="4762778" cy="2498841"/>
          </a:xfrm>
        </p:grpSpPr>
        <p:grpSp>
          <p:nvGrpSpPr>
            <p:cNvPr id="55" name="Group 54"/>
            <p:cNvGrpSpPr/>
            <p:nvPr/>
          </p:nvGrpSpPr>
          <p:grpSpPr>
            <a:xfrm>
              <a:off x="7217927" y="4257339"/>
              <a:ext cx="4758739" cy="2486918"/>
              <a:chOff x="4136631" y="4311500"/>
              <a:chExt cx="4758739" cy="2486918"/>
            </a:xfrm>
          </p:grpSpPr>
          <p:pic>
            <p:nvPicPr>
              <p:cNvPr id="56" name="Picture 14" descr="https://miro.medium.com/max/1432/1*tT0-DPqAYf90hqP3N63zTA.jpe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631" y="4311500"/>
                <a:ext cx="4758739" cy="2156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 56"/>
              <p:cNvSpPr/>
              <p:nvPr/>
            </p:nvSpPr>
            <p:spPr>
              <a:xfrm>
                <a:off x="5634412" y="6521419"/>
                <a:ext cx="17631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dirty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dirty="0" smtClean="0">
                    <a:effectLst/>
                    <a:latin typeface="medium-content-sans-serif-font"/>
                    <a:hlinkClick r:id="rId14"/>
                  </a:rPr>
                  <a:t>Google Trends</a:t>
                </a:r>
                <a:endParaRPr lang="en-US" sz="1200" dirty="0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13888" y="4245416"/>
              <a:ext cx="4762778" cy="218418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9031823" y="2120451"/>
            <a:ext cx="2961511" cy="1959205"/>
            <a:chOff x="9031823" y="2120451"/>
            <a:chExt cx="2961511" cy="1959205"/>
          </a:xfrm>
        </p:grpSpPr>
        <p:grpSp>
          <p:nvGrpSpPr>
            <p:cNvPr id="49" name="Group 48"/>
            <p:cNvGrpSpPr/>
            <p:nvPr/>
          </p:nvGrpSpPr>
          <p:grpSpPr>
            <a:xfrm>
              <a:off x="9035118" y="2120451"/>
              <a:ext cx="2941548" cy="1959205"/>
              <a:chOff x="9099286" y="2232745"/>
              <a:chExt cx="2941548" cy="1959205"/>
            </a:xfrm>
          </p:grpSpPr>
          <p:pic>
            <p:nvPicPr>
              <p:cNvPr id="50" name="Picture 16" descr="https://miro.medium.com/max/826/1*bq68zagsXp5TM2ab2lMGlQ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9286" y="2232745"/>
                <a:ext cx="2941548" cy="158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9915037" y="3914951"/>
                <a:ext cx="12250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17"/>
                  </a:rPr>
                  <a:t>Indeed</a:t>
                </a:r>
                <a:endParaRPr lang="en-US" sz="1200" dirty="0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31823" y="2134878"/>
              <a:ext cx="2961511" cy="1588317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3857324" y="4236223"/>
            <a:ext cx="3424142" cy="2508995"/>
            <a:chOff x="3857324" y="4236223"/>
            <a:chExt cx="3424142" cy="2508995"/>
          </a:xfrm>
        </p:grpSpPr>
        <p:grpSp>
          <p:nvGrpSpPr>
            <p:cNvPr id="52" name="Group 51"/>
            <p:cNvGrpSpPr/>
            <p:nvPr/>
          </p:nvGrpSpPr>
          <p:grpSpPr>
            <a:xfrm>
              <a:off x="3857324" y="4236223"/>
              <a:ext cx="3424142" cy="2508995"/>
              <a:chOff x="8815473" y="4289424"/>
              <a:chExt cx="3424142" cy="2508995"/>
            </a:xfrm>
          </p:grpSpPr>
          <p:pic>
            <p:nvPicPr>
              <p:cNvPr id="53" name="Picture 18" descr="https://miro.medium.com/max/714/1*FibPcKdEsKhti22Se5WALQ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4257" y="4289424"/>
                <a:ext cx="3026577" cy="2178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8815473" y="6521420"/>
                <a:ext cx="34241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0" i="0" smtClean="0">
                    <a:effectLst/>
                    <a:latin typeface="medium-content-sans-serif-font"/>
                  </a:rPr>
                  <a:t>Source: </a:t>
                </a:r>
                <a:r>
                  <a:rPr lang="en-US" sz="1200" b="0" i="0" u="none" strike="noStrike" smtClean="0">
                    <a:effectLst/>
                    <a:latin typeface="medium-content-sans-serif-font"/>
                    <a:hlinkClick r:id="rId5"/>
                  </a:rPr>
                  <a:t>StackOverflow Developer Survey, 2019</a:t>
                </a:r>
                <a:endParaRPr lang="en-US" sz="1200" dirty="0"/>
              </a:p>
            </p:txBody>
          </p:sp>
        </p:grp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061321" y="4239014"/>
              <a:ext cx="3021364" cy="2175044"/>
            </a:xfrm>
            <a:prstGeom prst="rect">
              <a:avLst/>
            </a:prstGeom>
          </p:spPr>
        </p:pic>
      </p:grpSp>
      <p:sp>
        <p:nvSpPr>
          <p:cNvPr id="71" name="Rectangle 70"/>
          <p:cNvSpPr/>
          <p:nvPr/>
        </p:nvSpPr>
        <p:spPr>
          <a:xfrm>
            <a:off x="1422374" y="6467258"/>
            <a:ext cx="1217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 smtClean="0">
                <a:effectLst/>
                <a:latin typeface="medium-content-sans-serif-font"/>
              </a:rPr>
              <a:t>Source: </a:t>
            </a:r>
            <a:r>
              <a:rPr lang="en-US" sz="1200" b="0" i="0" u="none" strike="noStrike" dirty="0" smtClean="0">
                <a:effectLst/>
                <a:latin typeface="medium-content-sans-serif-font"/>
                <a:hlinkClick r:id="rId4"/>
              </a:rPr>
              <a:t>TIOBE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28080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979</Words>
  <Application>Microsoft Office PowerPoint</Application>
  <PresentationFormat>Widescreen</PresentationFormat>
  <Paragraphs>149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medium-content-sans-serif-font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Nguyen Duc Huy</cp:lastModifiedBy>
  <cp:revision>26</cp:revision>
  <dcterms:created xsi:type="dcterms:W3CDTF">2020-03-21T08:18:45Z</dcterms:created>
  <dcterms:modified xsi:type="dcterms:W3CDTF">2020-03-23T11:24:04Z</dcterms:modified>
</cp:coreProperties>
</file>